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9"/>
  </p:notesMasterIdLst>
  <p:sldIdLst>
    <p:sldId id="267" r:id="rId5"/>
    <p:sldId id="268" r:id="rId6"/>
    <p:sldId id="269" r:id="rId7"/>
    <p:sldId id="270" r:id="rId8"/>
  </p:sldIdLst>
  <p:sldSz cx="16256000" cy="914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FD3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81E494-6DD4-A14F-8CD7-3FE6B8E7CF52}" v="3" dt="2023-11-01T08:11:14.161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90"/>
    <p:restoredTop sz="96327"/>
  </p:normalViewPr>
  <p:slideViewPr>
    <p:cSldViewPr snapToGrid="0">
      <p:cViewPr varScale="1">
        <p:scale>
          <a:sx n="96" d="100"/>
          <a:sy n="96" d="100"/>
        </p:scale>
        <p:origin x="5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emeli Alanne" userId="db9119d7-6bef-4132-9162-71270698e4c9" providerId="ADAL" clId="{8B81E494-6DD4-A14F-8CD7-3FE6B8E7CF52}"/>
    <pc:docChg chg="undo redo custSel addSld delSld modSld modMainMaster">
      <pc:chgData name="Eemeli Alanne" userId="db9119d7-6bef-4132-9162-71270698e4c9" providerId="ADAL" clId="{8B81E494-6DD4-A14F-8CD7-3FE6B8E7CF52}" dt="2023-11-01T08:12:53.267" v="345"/>
      <pc:docMkLst>
        <pc:docMk/>
      </pc:docMkLst>
      <pc:sldChg chg="del">
        <pc:chgData name="Eemeli Alanne" userId="db9119d7-6bef-4132-9162-71270698e4c9" providerId="ADAL" clId="{8B81E494-6DD4-A14F-8CD7-3FE6B8E7CF52}" dt="2023-11-01T07:59:12.225" v="12" actId="2696"/>
        <pc:sldMkLst>
          <pc:docMk/>
          <pc:sldMk cId="0" sldId="256"/>
        </pc:sldMkLst>
      </pc:sldChg>
      <pc:sldChg chg="del">
        <pc:chgData name="Eemeli Alanne" userId="db9119d7-6bef-4132-9162-71270698e4c9" providerId="ADAL" clId="{8B81E494-6DD4-A14F-8CD7-3FE6B8E7CF52}" dt="2023-11-01T07:58:22.571" v="0" actId="2696"/>
        <pc:sldMkLst>
          <pc:docMk/>
          <pc:sldMk cId="0" sldId="257"/>
        </pc:sldMkLst>
      </pc:sldChg>
      <pc:sldChg chg="del">
        <pc:chgData name="Eemeli Alanne" userId="db9119d7-6bef-4132-9162-71270698e4c9" providerId="ADAL" clId="{8B81E494-6DD4-A14F-8CD7-3FE6B8E7CF52}" dt="2023-11-01T07:58:23.086" v="1" actId="2696"/>
        <pc:sldMkLst>
          <pc:docMk/>
          <pc:sldMk cId="0" sldId="258"/>
        </pc:sldMkLst>
      </pc:sldChg>
      <pc:sldChg chg="del">
        <pc:chgData name="Eemeli Alanne" userId="db9119d7-6bef-4132-9162-71270698e4c9" providerId="ADAL" clId="{8B81E494-6DD4-A14F-8CD7-3FE6B8E7CF52}" dt="2023-11-01T07:58:24.001" v="4" actId="2696"/>
        <pc:sldMkLst>
          <pc:docMk/>
          <pc:sldMk cId="0" sldId="260"/>
        </pc:sldMkLst>
      </pc:sldChg>
      <pc:sldChg chg="del">
        <pc:chgData name="Eemeli Alanne" userId="db9119d7-6bef-4132-9162-71270698e4c9" providerId="ADAL" clId="{8B81E494-6DD4-A14F-8CD7-3FE6B8E7CF52}" dt="2023-11-01T07:58:24.484" v="5" actId="2696"/>
        <pc:sldMkLst>
          <pc:docMk/>
          <pc:sldMk cId="0" sldId="261"/>
        </pc:sldMkLst>
      </pc:sldChg>
      <pc:sldChg chg="del">
        <pc:chgData name="Eemeli Alanne" userId="db9119d7-6bef-4132-9162-71270698e4c9" providerId="ADAL" clId="{8B81E494-6DD4-A14F-8CD7-3FE6B8E7CF52}" dt="2023-11-01T07:58:34.730" v="10" actId="2696"/>
        <pc:sldMkLst>
          <pc:docMk/>
          <pc:sldMk cId="0" sldId="263"/>
        </pc:sldMkLst>
      </pc:sldChg>
      <pc:sldChg chg="del">
        <pc:chgData name="Eemeli Alanne" userId="db9119d7-6bef-4132-9162-71270698e4c9" providerId="ADAL" clId="{8B81E494-6DD4-A14F-8CD7-3FE6B8E7CF52}" dt="2023-11-01T07:58:24.675" v="6" actId="2696"/>
        <pc:sldMkLst>
          <pc:docMk/>
          <pc:sldMk cId="1056799048" sldId="264"/>
        </pc:sldMkLst>
      </pc:sldChg>
      <pc:sldChg chg="del">
        <pc:chgData name="Eemeli Alanne" userId="db9119d7-6bef-4132-9162-71270698e4c9" providerId="ADAL" clId="{8B81E494-6DD4-A14F-8CD7-3FE6B8E7CF52}" dt="2023-11-01T07:58:23.570" v="3" actId="2696"/>
        <pc:sldMkLst>
          <pc:docMk/>
          <pc:sldMk cId="3639916111" sldId="265"/>
        </pc:sldMkLst>
      </pc:sldChg>
      <pc:sldChg chg="del">
        <pc:chgData name="Eemeli Alanne" userId="db9119d7-6bef-4132-9162-71270698e4c9" providerId="ADAL" clId="{8B81E494-6DD4-A14F-8CD7-3FE6B8E7CF52}" dt="2023-11-01T07:58:34.299" v="8" actId="2696"/>
        <pc:sldMkLst>
          <pc:docMk/>
          <pc:sldMk cId="2113630727" sldId="266"/>
        </pc:sldMkLst>
      </pc:sldChg>
      <pc:sldChg chg="addSp modSp new mod modTransition">
        <pc:chgData name="Eemeli Alanne" userId="db9119d7-6bef-4132-9162-71270698e4c9" providerId="ADAL" clId="{8B81E494-6DD4-A14F-8CD7-3FE6B8E7CF52}" dt="2023-11-01T08:12:53.267" v="345"/>
        <pc:sldMkLst>
          <pc:docMk/>
          <pc:sldMk cId="2972079828" sldId="267"/>
        </pc:sldMkLst>
        <pc:spChg chg="mod">
          <ac:chgData name="Eemeli Alanne" userId="db9119d7-6bef-4132-9162-71270698e4c9" providerId="ADAL" clId="{8B81E494-6DD4-A14F-8CD7-3FE6B8E7CF52}" dt="2023-11-01T08:08:38.337" v="224" actId="20577"/>
          <ac:spMkLst>
            <pc:docMk/>
            <pc:sldMk cId="2972079828" sldId="267"/>
            <ac:spMk id="2" creationId="{A3755425-FF29-B3B8-8060-92641C69EAD6}"/>
          </ac:spMkLst>
        </pc:spChg>
        <pc:spChg chg="mod">
          <ac:chgData name="Eemeli Alanne" userId="db9119d7-6bef-4132-9162-71270698e4c9" providerId="ADAL" clId="{8B81E494-6DD4-A14F-8CD7-3FE6B8E7CF52}" dt="2023-11-01T08:10:50.986" v="327" actId="20577"/>
          <ac:spMkLst>
            <pc:docMk/>
            <pc:sldMk cId="2972079828" sldId="267"/>
            <ac:spMk id="3" creationId="{02725944-61E5-6952-6176-6B1402728CEE}"/>
          </ac:spMkLst>
        </pc:spChg>
        <pc:spChg chg="add mod">
          <ac:chgData name="Eemeli Alanne" userId="db9119d7-6bef-4132-9162-71270698e4c9" providerId="ADAL" clId="{8B81E494-6DD4-A14F-8CD7-3FE6B8E7CF52}" dt="2023-11-01T08:06:57.150" v="144" actId="1076"/>
          <ac:spMkLst>
            <pc:docMk/>
            <pc:sldMk cId="2972079828" sldId="267"/>
            <ac:spMk id="5" creationId="{298C8992-706F-1AF0-3EBA-89D9FF27F509}"/>
          </ac:spMkLst>
        </pc:spChg>
        <pc:spChg chg="add mod">
          <ac:chgData name="Eemeli Alanne" userId="db9119d7-6bef-4132-9162-71270698e4c9" providerId="ADAL" clId="{8B81E494-6DD4-A14F-8CD7-3FE6B8E7CF52}" dt="2023-11-01T08:11:19.606" v="335" actId="404"/>
          <ac:spMkLst>
            <pc:docMk/>
            <pc:sldMk cId="2972079828" sldId="267"/>
            <ac:spMk id="9" creationId="{14E42D36-4F35-A925-627B-6F6CDD5EA60E}"/>
          </ac:spMkLst>
        </pc:spChg>
        <pc:picChg chg="add mod">
          <ac:chgData name="Eemeli Alanne" userId="db9119d7-6bef-4132-9162-71270698e4c9" providerId="ADAL" clId="{8B81E494-6DD4-A14F-8CD7-3FE6B8E7CF52}" dt="2023-11-01T08:11:08.098" v="329" actId="1076"/>
          <ac:picMkLst>
            <pc:docMk/>
            <pc:sldMk cId="2972079828" sldId="267"/>
            <ac:picMk id="7" creationId="{D1139A6C-FFFC-1D65-49B2-9093E45C5EDE}"/>
          </ac:picMkLst>
        </pc:picChg>
      </pc:sldChg>
      <pc:sldChg chg="modSp add mod modTransition modClrScheme chgLayout">
        <pc:chgData name="Eemeli Alanne" userId="db9119d7-6bef-4132-9162-71270698e4c9" providerId="ADAL" clId="{8B81E494-6DD4-A14F-8CD7-3FE6B8E7CF52}" dt="2023-11-01T08:12:53.267" v="345"/>
        <pc:sldMkLst>
          <pc:docMk/>
          <pc:sldMk cId="1408669212" sldId="268"/>
        </pc:sldMkLst>
        <pc:spChg chg="mod ord">
          <ac:chgData name="Eemeli Alanne" userId="db9119d7-6bef-4132-9162-71270698e4c9" providerId="ADAL" clId="{8B81E494-6DD4-A14F-8CD7-3FE6B8E7CF52}" dt="2023-11-01T08:11:58.816" v="337" actId="700"/>
          <ac:spMkLst>
            <pc:docMk/>
            <pc:sldMk cId="1408669212" sldId="268"/>
            <ac:spMk id="2" creationId="{A3755425-FF29-B3B8-8060-92641C69EAD6}"/>
          </ac:spMkLst>
        </pc:spChg>
        <pc:spChg chg="mod ord">
          <ac:chgData name="Eemeli Alanne" userId="db9119d7-6bef-4132-9162-71270698e4c9" providerId="ADAL" clId="{8B81E494-6DD4-A14F-8CD7-3FE6B8E7CF52}" dt="2023-11-01T08:11:58.816" v="337" actId="700"/>
          <ac:spMkLst>
            <pc:docMk/>
            <pc:sldMk cId="1408669212" sldId="268"/>
            <ac:spMk id="3" creationId="{02725944-61E5-6952-6176-6B1402728CEE}"/>
          </ac:spMkLst>
        </pc:spChg>
      </pc:sldChg>
      <pc:sldChg chg="modSp add mod modTransition modClrScheme chgLayout">
        <pc:chgData name="Eemeli Alanne" userId="db9119d7-6bef-4132-9162-71270698e4c9" providerId="ADAL" clId="{8B81E494-6DD4-A14F-8CD7-3FE6B8E7CF52}" dt="2023-11-01T08:12:53.267" v="345"/>
        <pc:sldMkLst>
          <pc:docMk/>
          <pc:sldMk cId="4013075714" sldId="269"/>
        </pc:sldMkLst>
        <pc:spChg chg="mod ord">
          <ac:chgData name="Eemeli Alanne" userId="db9119d7-6bef-4132-9162-71270698e4c9" providerId="ADAL" clId="{8B81E494-6DD4-A14F-8CD7-3FE6B8E7CF52}" dt="2023-11-01T08:12:11.191" v="339" actId="700"/>
          <ac:spMkLst>
            <pc:docMk/>
            <pc:sldMk cId="4013075714" sldId="269"/>
            <ac:spMk id="2" creationId="{A3755425-FF29-B3B8-8060-92641C69EAD6}"/>
          </ac:spMkLst>
        </pc:spChg>
        <pc:spChg chg="mod ord">
          <ac:chgData name="Eemeli Alanne" userId="db9119d7-6bef-4132-9162-71270698e4c9" providerId="ADAL" clId="{8B81E494-6DD4-A14F-8CD7-3FE6B8E7CF52}" dt="2023-11-01T08:12:11.191" v="339" actId="700"/>
          <ac:spMkLst>
            <pc:docMk/>
            <pc:sldMk cId="4013075714" sldId="269"/>
            <ac:spMk id="3" creationId="{02725944-61E5-6952-6176-6B1402728CEE}"/>
          </ac:spMkLst>
        </pc:spChg>
      </pc:sldChg>
      <pc:sldChg chg="modSp add mod modTransition modClrScheme chgLayout">
        <pc:chgData name="Eemeli Alanne" userId="db9119d7-6bef-4132-9162-71270698e4c9" providerId="ADAL" clId="{8B81E494-6DD4-A14F-8CD7-3FE6B8E7CF52}" dt="2023-11-01T08:12:53.267" v="345"/>
        <pc:sldMkLst>
          <pc:docMk/>
          <pc:sldMk cId="615943331" sldId="270"/>
        </pc:sldMkLst>
        <pc:spChg chg="mod ord">
          <ac:chgData name="Eemeli Alanne" userId="db9119d7-6bef-4132-9162-71270698e4c9" providerId="ADAL" clId="{8B81E494-6DD4-A14F-8CD7-3FE6B8E7CF52}" dt="2023-11-01T08:12:35.532" v="343" actId="700"/>
          <ac:spMkLst>
            <pc:docMk/>
            <pc:sldMk cId="615943331" sldId="270"/>
            <ac:spMk id="2" creationId="{A3755425-FF29-B3B8-8060-92641C69EAD6}"/>
          </ac:spMkLst>
        </pc:spChg>
        <pc:spChg chg="mod ord">
          <ac:chgData name="Eemeli Alanne" userId="db9119d7-6bef-4132-9162-71270698e4c9" providerId="ADAL" clId="{8B81E494-6DD4-A14F-8CD7-3FE6B8E7CF52}" dt="2023-11-01T08:12:35.532" v="343" actId="700"/>
          <ac:spMkLst>
            <pc:docMk/>
            <pc:sldMk cId="615943331" sldId="270"/>
            <ac:spMk id="3" creationId="{02725944-61E5-6952-6176-6B1402728CEE}"/>
          </ac:spMkLst>
        </pc:spChg>
      </pc:sldChg>
      <pc:sldMasterChg chg="modTransition delSldLayout modSldLayout">
        <pc:chgData name="Eemeli Alanne" userId="db9119d7-6bef-4132-9162-71270698e4c9" providerId="ADAL" clId="{8B81E494-6DD4-A14F-8CD7-3FE6B8E7CF52}" dt="2023-11-01T08:12:53.267" v="345"/>
        <pc:sldMasterMkLst>
          <pc:docMk/>
          <pc:sldMasterMk cId="0" sldId="2147483648"/>
        </pc:sldMasterMkLst>
        <pc:sldLayoutChg chg="modTransition">
          <pc:chgData name="Eemeli Alanne" userId="db9119d7-6bef-4132-9162-71270698e4c9" providerId="ADAL" clId="{8B81E494-6DD4-A14F-8CD7-3FE6B8E7CF52}" dt="2023-11-01T08:12:53.267" v="345"/>
          <pc:sldLayoutMkLst>
            <pc:docMk/>
            <pc:sldMasterMk cId="0" sldId="2147483648"/>
            <pc:sldLayoutMk cId="0" sldId="2147483649"/>
          </pc:sldLayoutMkLst>
        </pc:sldLayoutChg>
        <pc:sldLayoutChg chg="del">
          <pc:chgData name="Eemeli Alanne" userId="db9119d7-6bef-4132-9162-71270698e4c9" providerId="ADAL" clId="{8B81E494-6DD4-A14F-8CD7-3FE6B8E7CF52}" dt="2023-11-01T07:58:34.300" v="9" actId="2696"/>
          <pc:sldLayoutMkLst>
            <pc:docMk/>
            <pc:sldMasterMk cId="0" sldId="2147483648"/>
            <pc:sldLayoutMk cId="0" sldId="2147483659"/>
          </pc:sldLayoutMkLst>
        </pc:sldLayoutChg>
        <pc:sldLayoutChg chg="modTransition">
          <pc:chgData name="Eemeli Alanne" userId="db9119d7-6bef-4132-9162-71270698e4c9" providerId="ADAL" clId="{8B81E494-6DD4-A14F-8CD7-3FE6B8E7CF52}" dt="2023-11-01T08:12:53.267" v="345"/>
          <pc:sldLayoutMkLst>
            <pc:docMk/>
            <pc:sldMasterMk cId="0" sldId="2147483648"/>
            <pc:sldLayoutMk cId="0" sldId="2147483661"/>
          </pc:sldLayoutMkLst>
        </pc:sldLayoutChg>
        <pc:sldLayoutChg chg="modTransition">
          <pc:chgData name="Eemeli Alanne" userId="db9119d7-6bef-4132-9162-71270698e4c9" providerId="ADAL" clId="{8B81E494-6DD4-A14F-8CD7-3FE6B8E7CF52}" dt="2023-11-01T08:12:53.267" v="345"/>
          <pc:sldLayoutMkLst>
            <pc:docMk/>
            <pc:sldMasterMk cId="0" sldId="2147483648"/>
            <pc:sldLayoutMk cId="0" sldId="2147483663"/>
          </pc:sldLayoutMkLst>
        </pc:sldLayoutChg>
        <pc:sldLayoutChg chg="del">
          <pc:chgData name="Eemeli Alanne" userId="db9119d7-6bef-4132-9162-71270698e4c9" providerId="ADAL" clId="{8B81E494-6DD4-A14F-8CD7-3FE6B8E7CF52}" dt="2023-11-01T07:58:23.088" v="2" actId="2696"/>
          <pc:sldLayoutMkLst>
            <pc:docMk/>
            <pc:sldMasterMk cId="0" sldId="2147483648"/>
            <pc:sldLayoutMk cId="0" sldId="2147483665"/>
          </pc:sldLayoutMkLst>
        </pc:sldLayoutChg>
        <pc:sldLayoutChg chg="del">
          <pc:chgData name="Eemeli Alanne" userId="db9119d7-6bef-4132-9162-71270698e4c9" providerId="ADAL" clId="{8B81E494-6DD4-A14F-8CD7-3FE6B8E7CF52}" dt="2023-11-01T07:58:34.731" v="11" actId="2696"/>
          <pc:sldLayoutMkLst>
            <pc:docMk/>
            <pc:sldMasterMk cId="0" sldId="2147483648"/>
            <pc:sldLayoutMk cId="0" sldId="2147483666"/>
          </pc:sldLayoutMkLst>
        </pc:sldLayoutChg>
        <pc:sldLayoutChg chg="modTransition">
          <pc:chgData name="Eemeli Alanne" userId="db9119d7-6bef-4132-9162-71270698e4c9" providerId="ADAL" clId="{8B81E494-6DD4-A14F-8CD7-3FE6B8E7CF52}" dt="2023-11-01T08:12:53.267" v="345"/>
          <pc:sldLayoutMkLst>
            <pc:docMk/>
            <pc:sldMasterMk cId="0" sldId="2147483648"/>
            <pc:sldLayoutMk cId="2967108787" sldId="2147483667"/>
          </pc:sldLayoutMkLst>
        </pc:sldLayoutChg>
        <pc:sldLayoutChg chg="modTransition">
          <pc:chgData name="Eemeli Alanne" userId="db9119d7-6bef-4132-9162-71270698e4c9" providerId="ADAL" clId="{8B81E494-6DD4-A14F-8CD7-3FE6B8E7CF52}" dt="2023-11-01T08:12:53.267" v="345"/>
          <pc:sldLayoutMkLst>
            <pc:docMk/>
            <pc:sldMasterMk cId="0" sldId="2147483648"/>
            <pc:sldLayoutMk cId="3617471498" sldId="2147483680"/>
          </pc:sldLayoutMkLst>
        </pc:sldLayoutChg>
        <pc:sldLayoutChg chg="modTransition">
          <pc:chgData name="Eemeli Alanne" userId="db9119d7-6bef-4132-9162-71270698e4c9" providerId="ADAL" clId="{8B81E494-6DD4-A14F-8CD7-3FE6B8E7CF52}" dt="2023-11-01T08:12:53.267" v="345"/>
          <pc:sldLayoutMkLst>
            <pc:docMk/>
            <pc:sldMasterMk cId="0" sldId="2147483648"/>
            <pc:sldLayoutMk cId="4272544936" sldId="2147483681"/>
          </pc:sldLayoutMkLst>
        </pc:sldLayoutChg>
        <pc:sldLayoutChg chg="modTransition">
          <pc:chgData name="Eemeli Alanne" userId="db9119d7-6bef-4132-9162-71270698e4c9" providerId="ADAL" clId="{8B81E494-6DD4-A14F-8CD7-3FE6B8E7CF52}" dt="2023-11-01T08:12:53.267" v="345"/>
          <pc:sldLayoutMkLst>
            <pc:docMk/>
            <pc:sldMasterMk cId="0" sldId="2147483648"/>
            <pc:sldLayoutMk cId="3851083309" sldId="2147483682"/>
          </pc:sldLayoutMkLst>
        </pc:sldLayoutChg>
        <pc:sldLayoutChg chg="modTransition">
          <pc:chgData name="Eemeli Alanne" userId="db9119d7-6bef-4132-9162-71270698e4c9" providerId="ADAL" clId="{8B81E494-6DD4-A14F-8CD7-3FE6B8E7CF52}" dt="2023-11-01T08:12:53.267" v="345"/>
          <pc:sldLayoutMkLst>
            <pc:docMk/>
            <pc:sldMasterMk cId="0" sldId="2147483648"/>
            <pc:sldLayoutMk cId="3417840412" sldId="2147483684"/>
          </pc:sldLayoutMkLst>
        </pc:sldLayoutChg>
        <pc:sldLayoutChg chg="modTransition">
          <pc:chgData name="Eemeli Alanne" userId="db9119d7-6bef-4132-9162-71270698e4c9" providerId="ADAL" clId="{8B81E494-6DD4-A14F-8CD7-3FE6B8E7CF52}" dt="2023-11-01T08:12:53.267" v="345"/>
          <pc:sldLayoutMkLst>
            <pc:docMk/>
            <pc:sldMasterMk cId="0" sldId="2147483648"/>
            <pc:sldLayoutMk cId="824235607" sldId="2147483685"/>
          </pc:sldLayoutMkLst>
        </pc:sldLayoutChg>
        <pc:sldLayoutChg chg="modTransition">
          <pc:chgData name="Eemeli Alanne" userId="db9119d7-6bef-4132-9162-71270698e4c9" providerId="ADAL" clId="{8B81E494-6DD4-A14F-8CD7-3FE6B8E7CF52}" dt="2023-11-01T08:12:53.267" v="345"/>
          <pc:sldLayoutMkLst>
            <pc:docMk/>
            <pc:sldMasterMk cId="0" sldId="2147483648"/>
            <pc:sldLayoutMk cId="1438775472" sldId="2147483686"/>
          </pc:sldLayoutMkLst>
        </pc:sldLayoutChg>
        <pc:sldLayoutChg chg="modTransition">
          <pc:chgData name="Eemeli Alanne" userId="db9119d7-6bef-4132-9162-71270698e4c9" providerId="ADAL" clId="{8B81E494-6DD4-A14F-8CD7-3FE6B8E7CF52}" dt="2023-11-01T08:12:53.267" v="345"/>
          <pc:sldLayoutMkLst>
            <pc:docMk/>
            <pc:sldMasterMk cId="0" sldId="2147483648"/>
            <pc:sldLayoutMk cId="808555178" sldId="2147483687"/>
          </pc:sldLayoutMkLst>
        </pc:sldLayoutChg>
        <pc:sldLayoutChg chg="modTransition">
          <pc:chgData name="Eemeli Alanne" userId="db9119d7-6bef-4132-9162-71270698e4c9" providerId="ADAL" clId="{8B81E494-6DD4-A14F-8CD7-3FE6B8E7CF52}" dt="2023-11-01T08:12:53.267" v="345"/>
          <pc:sldLayoutMkLst>
            <pc:docMk/>
            <pc:sldMasterMk cId="0" sldId="2147483648"/>
            <pc:sldLayoutMk cId="3434115552" sldId="2147483688"/>
          </pc:sldLayoutMkLst>
        </pc:sldLayoutChg>
        <pc:sldLayoutChg chg="modTransition">
          <pc:chgData name="Eemeli Alanne" userId="db9119d7-6bef-4132-9162-71270698e4c9" providerId="ADAL" clId="{8B81E494-6DD4-A14F-8CD7-3FE6B8E7CF52}" dt="2023-11-01T08:12:53.267" v="345"/>
          <pc:sldLayoutMkLst>
            <pc:docMk/>
            <pc:sldMasterMk cId="0" sldId="2147483648"/>
            <pc:sldLayoutMk cId="1175694124" sldId="2147483689"/>
          </pc:sldLayoutMkLst>
        </pc:sldLayoutChg>
        <pc:sldLayoutChg chg="modTransition">
          <pc:chgData name="Eemeli Alanne" userId="db9119d7-6bef-4132-9162-71270698e4c9" providerId="ADAL" clId="{8B81E494-6DD4-A14F-8CD7-3FE6B8E7CF52}" dt="2023-11-01T08:12:53.267" v="345"/>
          <pc:sldLayoutMkLst>
            <pc:docMk/>
            <pc:sldMasterMk cId="0" sldId="2147483648"/>
            <pc:sldLayoutMk cId="1689317077" sldId="2147483690"/>
          </pc:sldLayoutMkLst>
        </pc:sldLayoutChg>
        <pc:sldLayoutChg chg="modTransition">
          <pc:chgData name="Eemeli Alanne" userId="db9119d7-6bef-4132-9162-71270698e4c9" providerId="ADAL" clId="{8B81E494-6DD4-A14F-8CD7-3FE6B8E7CF52}" dt="2023-11-01T08:12:53.267" v="345"/>
          <pc:sldLayoutMkLst>
            <pc:docMk/>
            <pc:sldMasterMk cId="0" sldId="2147483648"/>
            <pc:sldLayoutMk cId="778135894" sldId="2147483691"/>
          </pc:sldLayoutMkLst>
        </pc:sldLayoutChg>
        <pc:sldLayoutChg chg="modTransition">
          <pc:chgData name="Eemeli Alanne" userId="db9119d7-6bef-4132-9162-71270698e4c9" providerId="ADAL" clId="{8B81E494-6DD4-A14F-8CD7-3FE6B8E7CF52}" dt="2023-11-01T08:12:53.267" v="345"/>
          <pc:sldLayoutMkLst>
            <pc:docMk/>
            <pc:sldMasterMk cId="0" sldId="2147483648"/>
            <pc:sldLayoutMk cId="1426248139" sldId="2147483692"/>
          </pc:sldLayoutMkLst>
        </pc:sldLayoutChg>
        <pc:sldLayoutChg chg="modTransition">
          <pc:chgData name="Eemeli Alanne" userId="db9119d7-6bef-4132-9162-71270698e4c9" providerId="ADAL" clId="{8B81E494-6DD4-A14F-8CD7-3FE6B8E7CF52}" dt="2023-11-01T08:12:53.267" v="345"/>
          <pc:sldLayoutMkLst>
            <pc:docMk/>
            <pc:sldMasterMk cId="0" sldId="2147483648"/>
            <pc:sldLayoutMk cId="718275177" sldId="2147483693"/>
          </pc:sldLayoutMkLst>
        </pc:sldLayoutChg>
        <pc:sldLayoutChg chg="modTransition">
          <pc:chgData name="Eemeli Alanne" userId="db9119d7-6bef-4132-9162-71270698e4c9" providerId="ADAL" clId="{8B81E494-6DD4-A14F-8CD7-3FE6B8E7CF52}" dt="2023-11-01T08:12:53.267" v="345"/>
          <pc:sldLayoutMkLst>
            <pc:docMk/>
            <pc:sldMasterMk cId="0" sldId="2147483648"/>
            <pc:sldLayoutMk cId="1104225794" sldId="2147483694"/>
          </pc:sldLayoutMkLst>
        </pc:sldLayoutChg>
        <pc:sldLayoutChg chg="modTransition">
          <pc:chgData name="Eemeli Alanne" userId="db9119d7-6bef-4132-9162-71270698e4c9" providerId="ADAL" clId="{8B81E494-6DD4-A14F-8CD7-3FE6B8E7CF52}" dt="2023-11-01T08:12:53.267" v="345"/>
          <pc:sldLayoutMkLst>
            <pc:docMk/>
            <pc:sldMasterMk cId="0" sldId="2147483648"/>
            <pc:sldLayoutMk cId="1019321581" sldId="2147483695"/>
          </pc:sldLayoutMkLst>
        </pc:sldLayoutChg>
        <pc:sldLayoutChg chg="modTransition">
          <pc:chgData name="Eemeli Alanne" userId="db9119d7-6bef-4132-9162-71270698e4c9" providerId="ADAL" clId="{8B81E494-6DD4-A14F-8CD7-3FE6B8E7CF52}" dt="2023-11-01T08:12:53.267" v="345"/>
          <pc:sldLayoutMkLst>
            <pc:docMk/>
            <pc:sldMasterMk cId="0" sldId="2147483648"/>
            <pc:sldLayoutMk cId="2505491908" sldId="2147483696"/>
          </pc:sldLayoutMkLst>
        </pc:sldLayoutChg>
        <pc:sldLayoutChg chg="modTransition">
          <pc:chgData name="Eemeli Alanne" userId="db9119d7-6bef-4132-9162-71270698e4c9" providerId="ADAL" clId="{8B81E494-6DD4-A14F-8CD7-3FE6B8E7CF52}" dt="2023-11-01T08:12:53.267" v="345"/>
          <pc:sldLayoutMkLst>
            <pc:docMk/>
            <pc:sldMasterMk cId="0" sldId="2147483648"/>
            <pc:sldLayoutMk cId="1560494742" sldId="2147483697"/>
          </pc:sldLayoutMkLst>
        </pc:sldLayoutChg>
        <pc:sldLayoutChg chg="modTransition">
          <pc:chgData name="Eemeli Alanne" userId="db9119d7-6bef-4132-9162-71270698e4c9" providerId="ADAL" clId="{8B81E494-6DD4-A14F-8CD7-3FE6B8E7CF52}" dt="2023-11-01T08:12:53.267" v="345"/>
          <pc:sldLayoutMkLst>
            <pc:docMk/>
            <pc:sldMasterMk cId="0" sldId="2147483648"/>
            <pc:sldLayoutMk cId="879126370" sldId="2147483698"/>
          </pc:sldLayoutMkLst>
        </pc:sldLayoutChg>
        <pc:sldLayoutChg chg="modTransition">
          <pc:chgData name="Eemeli Alanne" userId="db9119d7-6bef-4132-9162-71270698e4c9" providerId="ADAL" clId="{8B81E494-6DD4-A14F-8CD7-3FE6B8E7CF52}" dt="2023-11-01T08:12:53.267" v="345"/>
          <pc:sldLayoutMkLst>
            <pc:docMk/>
            <pc:sldMasterMk cId="0" sldId="2147483648"/>
            <pc:sldLayoutMk cId="3586561680" sldId="2147483699"/>
          </pc:sldLayoutMkLst>
        </pc:sldLayoutChg>
        <pc:sldLayoutChg chg="modTransition">
          <pc:chgData name="Eemeli Alanne" userId="db9119d7-6bef-4132-9162-71270698e4c9" providerId="ADAL" clId="{8B81E494-6DD4-A14F-8CD7-3FE6B8E7CF52}" dt="2023-11-01T08:12:53.267" v="345"/>
          <pc:sldLayoutMkLst>
            <pc:docMk/>
            <pc:sldMasterMk cId="0" sldId="2147483648"/>
            <pc:sldLayoutMk cId="2306511293" sldId="2147483700"/>
          </pc:sldLayoutMkLst>
        </pc:sldLayoutChg>
        <pc:sldLayoutChg chg="modTransition">
          <pc:chgData name="Eemeli Alanne" userId="db9119d7-6bef-4132-9162-71270698e4c9" providerId="ADAL" clId="{8B81E494-6DD4-A14F-8CD7-3FE6B8E7CF52}" dt="2023-11-01T08:12:53.267" v="345"/>
          <pc:sldLayoutMkLst>
            <pc:docMk/>
            <pc:sldMasterMk cId="0" sldId="2147483648"/>
            <pc:sldLayoutMk cId="1536978541" sldId="2147483701"/>
          </pc:sldLayoutMkLst>
        </pc:sldLayoutChg>
        <pc:sldLayoutChg chg="modTransition">
          <pc:chgData name="Eemeli Alanne" userId="db9119d7-6bef-4132-9162-71270698e4c9" providerId="ADAL" clId="{8B81E494-6DD4-A14F-8CD7-3FE6B8E7CF52}" dt="2023-11-01T08:12:53.267" v="345"/>
          <pc:sldLayoutMkLst>
            <pc:docMk/>
            <pc:sldMasterMk cId="0" sldId="2147483648"/>
            <pc:sldLayoutMk cId="661262669" sldId="2147483702"/>
          </pc:sldLayoutMkLst>
        </pc:sldLayoutChg>
        <pc:sldLayoutChg chg="modTransition">
          <pc:chgData name="Eemeli Alanne" userId="db9119d7-6bef-4132-9162-71270698e4c9" providerId="ADAL" clId="{8B81E494-6DD4-A14F-8CD7-3FE6B8E7CF52}" dt="2023-11-01T08:12:53.267" v="345"/>
          <pc:sldLayoutMkLst>
            <pc:docMk/>
            <pc:sldMasterMk cId="0" sldId="2147483648"/>
            <pc:sldLayoutMk cId="3158293854" sldId="2147483703"/>
          </pc:sldLayoutMkLst>
        </pc:sldLayoutChg>
        <pc:sldLayoutChg chg="modTransition">
          <pc:chgData name="Eemeli Alanne" userId="db9119d7-6bef-4132-9162-71270698e4c9" providerId="ADAL" clId="{8B81E494-6DD4-A14F-8CD7-3FE6B8E7CF52}" dt="2023-11-01T08:12:53.267" v="345"/>
          <pc:sldLayoutMkLst>
            <pc:docMk/>
            <pc:sldMasterMk cId="0" sldId="2147483648"/>
            <pc:sldLayoutMk cId="3410779364" sldId="2147483704"/>
          </pc:sldLayoutMkLst>
        </pc:sldLayoutChg>
        <pc:sldLayoutChg chg="modTransition">
          <pc:chgData name="Eemeli Alanne" userId="db9119d7-6bef-4132-9162-71270698e4c9" providerId="ADAL" clId="{8B81E494-6DD4-A14F-8CD7-3FE6B8E7CF52}" dt="2023-11-01T08:12:53.267" v="345"/>
          <pc:sldLayoutMkLst>
            <pc:docMk/>
            <pc:sldMasterMk cId="0" sldId="2147483648"/>
            <pc:sldLayoutMk cId="3180145330" sldId="2147483705"/>
          </pc:sldLayoutMkLst>
        </pc:sldLayoutChg>
        <pc:sldLayoutChg chg="modTransition">
          <pc:chgData name="Eemeli Alanne" userId="db9119d7-6bef-4132-9162-71270698e4c9" providerId="ADAL" clId="{8B81E494-6DD4-A14F-8CD7-3FE6B8E7CF52}" dt="2023-11-01T08:12:53.267" v="345"/>
          <pc:sldLayoutMkLst>
            <pc:docMk/>
            <pc:sldMasterMk cId="0" sldId="2147483648"/>
            <pc:sldLayoutMk cId="1376385935" sldId="2147483706"/>
          </pc:sldLayoutMkLst>
        </pc:sldLayoutChg>
        <pc:sldLayoutChg chg="modTransition">
          <pc:chgData name="Eemeli Alanne" userId="db9119d7-6bef-4132-9162-71270698e4c9" providerId="ADAL" clId="{8B81E494-6DD4-A14F-8CD7-3FE6B8E7CF52}" dt="2023-11-01T08:12:53.267" v="345"/>
          <pc:sldLayoutMkLst>
            <pc:docMk/>
            <pc:sldMasterMk cId="0" sldId="2147483648"/>
            <pc:sldLayoutMk cId="3407295998" sldId="2147483707"/>
          </pc:sldLayoutMkLst>
        </pc:sldLayoutChg>
        <pc:sldLayoutChg chg="modTransition">
          <pc:chgData name="Eemeli Alanne" userId="db9119d7-6bef-4132-9162-71270698e4c9" providerId="ADAL" clId="{8B81E494-6DD4-A14F-8CD7-3FE6B8E7CF52}" dt="2023-11-01T08:12:53.267" v="345"/>
          <pc:sldLayoutMkLst>
            <pc:docMk/>
            <pc:sldMasterMk cId="0" sldId="2147483648"/>
            <pc:sldLayoutMk cId="855871901" sldId="2147483708"/>
          </pc:sldLayoutMkLst>
        </pc:sldLayoutChg>
        <pc:sldLayoutChg chg="modTransition">
          <pc:chgData name="Eemeli Alanne" userId="db9119d7-6bef-4132-9162-71270698e4c9" providerId="ADAL" clId="{8B81E494-6DD4-A14F-8CD7-3FE6B8E7CF52}" dt="2023-11-01T08:12:53.267" v="345"/>
          <pc:sldLayoutMkLst>
            <pc:docMk/>
            <pc:sldMasterMk cId="0" sldId="2147483648"/>
            <pc:sldLayoutMk cId="3034105920" sldId="2147483709"/>
          </pc:sldLayoutMkLst>
        </pc:sldLayoutChg>
        <pc:sldLayoutChg chg="modTransition">
          <pc:chgData name="Eemeli Alanne" userId="db9119d7-6bef-4132-9162-71270698e4c9" providerId="ADAL" clId="{8B81E494-6DD4-A14F-8CD7-3FE6B8E7CF52}" dt="2023-11-01T08:12:53.267" v="345"/>
          <pc:sldLayoutMkLst>
            <pc:docMk/>
            <pc:sldMasterMk cId="0" sldId="2147483648"/>
            <pc:sldLayoutMk cId="3121444730" sldId="2147483710"/>
          </pc:sldLayoutMkLst>
        </pc:sldLayoutChg>
        <pc:sldLayoutChg chg="modTransition">
          <pc:chgData name="Eemeli Alanne" userId="db9119d7-6bef-4132-9162-71270698e4c9" providerId="ADAL" clId="{8B81E494-6DD4-A14F-8CD7-3FE6B8E7CF52}" dt="2023-11-01T08:12:53.267" v="345"/>
          <pc:sldLayoutMkLst>
            <pc:docMk/>
            <pc:sldMasterMk cId="0" sldId="2147483648"/>
            <pc:sldLayoutMk cId="148430244" sldId="2147483711"/>
          </pc:sldLayoutMkLst>
        </pc:sldLayoutChg>
        <pc:sldLayoutChg chg="modTransition">
          <pc:chgData name="Eemeli Alanne" userId="db9119d7-6bef-4132-9162-71270698e4c9" providerId="ADAL" clId="{8B81E494-6DD4-A14F-8CD7-3FE6B8E7CF52}" dt="2023-11-01T08:12:53.267" v="345"/>
          <pc:sldLayoutMkLst>
            <pc:docMk/>
            <pc:sldMasterMk cId="0" sldId="2147483648"/>
            <pc:sldLayoutMk cId="3134096369" sldId="2147483712"/>
          </pc:sldLayoutMkLst>
        </pc:sldLayoutChg>
        <pc:sldLayoutChg chg="modTransition">
          <pc:chgData name="Eemeli Alanne" userId="db9119d7-6bef-4132-9162-71270698e4c9" providerId="ADAL" clId="{8B81E494-6DD4-A14F-8CD7-3FE6B8E7CF52}" dt="2023-11-01T08:12:53.267" v="345"/>
          <pc:sldLayoutMkLst>
            <pc:docMk/>
            <pc:sldMasterMk cId="0" sldId="2147483648"/>
            <pc:sldLayoutMk cId="858065055" sldId="2147483713"/>
          </pc:sldLayoutMkLst>
        </pc:sldLayoutChg>
        <pc:sldLayoutChg chg="modTransition">
          <pc:chgData name="Eemeli Alanne" userId="db9119d7-6bef-4132-9162-71270698e4c9" providerId="ADAL" clId="{8B81E494-6DD4-A14F-8CD7-3FE6B8E7CF52}" dt="2023-11-01T08:12:53.267" v="345"/>
          <pc:sldLayoutMkLst>
            <pc:docMk/>
            <pc:sldMasterMk cId="0" sldId="2147483648"/>
            <pc:sldLayoutMk cId="3299941331" sldId="2147483714"/>
          </pc:sldLayoutMkLst>
        </pc:sldLayoutChg>
        <pc:sldLayoutChg chg="modTransition">
          <pc:chgData name="Eemeli Alanne" userId="db9119d7-6bef-4132-9162-71270698e4c9" providerId="ADAL" clId="{8B81E494-6DD4-A14F-8CD7-3FE6B8E7CF52}" dt="2023-11-01T08:12:53.267" v="345"/>
          <pc:sldLayoutMkLst>
            <pc:docMk/>
            <pc:sldMasterMk cId="0" sldId="2147483648"/>
            <pc:sldLayoutMk cId="1141321007" sldId="214748371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+mn-lt"/>
        <a:ea typeface="+mn-ea"/>
        <a:cs typeface="+mn-cs"/>
        <a:sym typeface="Lucida Grande"/>
      </a:defRPr>
    </a:lvl1pPr>
    <a:lvl2pPr indent="228600" defTabSz="457200" latinLnBrk="0">
      <a:defRPr sz="2200">
        <a:latin typeface="+mn-lt"/>
        <a:ea typeface="+mn-ea"/>
        <a:cs typeface="+mn-cs"/>
        <a:sym typeface="Lucida Grande"/>
      </a:defRPr>
    </a:lvl2pPr>
    <a:lvl3pPr indent="457200" defTabSz="457200" latinLnBrk="0">
      <a:defRPr sz="2200">
        <a:latin typeface="+mn-lt"/>
        <a:ea typeface="+mn-ea"/>
        <a:cs typeface="+mn-cs"/>
        <a:sym typeface="Lucida Grande"/>
      </a:defRPr>
    </a:lvl3pPr>
    <a:lvl4pPr indent="685800" defTabSz="457200" latinLnBrk="0">
      <a:defRPr sz="2200">
        <a:latin typeface="+mn-lt"/>
        <a:ea typeface="+mn-ea"/>
        <a:cs typeface="+mn-cs"/>
        <a:sym typeface="Lucida Grande"/>
      </a:defRPr>
    </a:lvl4pPr>
    <a:lvl5pPr indent="914400" defTabSz="457200" latinLnBrk="0">
      <a:defRPr sz="2200">
        <a:latin typeface="+mn-lt"/>
        <a:ea typeface="+mn-ea"/>
        <a:cs typeface="+mn-cs"/>
        <a:sym typeface="Lucida Grande"/>
      </a:defRPr>
    </a:lvl5pPr>
    <a:lvl6pPr indent="1143000" defTabSz="457200" latinLnBrk="0">
      <a:defRPr sz="2200">
        <a:latin typeface="+mn-lt"/>
        <a:ea typeface="+mn-ea"/>
        <a:cs typeface="+mn-cs"/>
        <a:sym typeface="Lucida Grande"/>
      </a:defRPr>
    </a:lvl6pPr>
    <a:lvl7pPr indent="1371600" defTabSz="457200" latinLnBrk="0">
      <a:defRPr sz="2200">
        <a:latin typeface="+mn-lt"/>
        <a:ea typeface="+mn-ea"/>
        <a:cs typeface="+mn-cs"/>
        <a:sym typeface="Lucida Grande"/>
      </a:defRPr>
    </a:lvl7pPr>
    <a:lvl8pPr indent="1600200" defTabSz="457200" latinLnBrk="0">
      <a:defRPr sz="2200">
        <a:latin typeface="+mn-lt"/>
        <a:ea typeface="+mn-ea"/>
        <a:cs typeface="+mn-cs"/>
        <a:sym typeface="Lucida Grande"/>
      </a:defRPr>
    </a:lvl8pPr>
    <a:lvl9pPr indent="1828800" defTabSz="457200" latinLnBrk="0">
      <a:defRPr sz="2200">
        <a:latin typeface="+mn-lt"/>
        <a:ea typeface="+mn-ea"/>
        <a:cs typeface="+mn-cs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i-FI" dirty="0"/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/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logo_static.png" descr="logo_static.png">
            <a:extLst>
              <a:ext uri="{FF2B5EF4-FFF2-40B4-BE49-F238E27FC236}">
                <a16:creationId xmlns:a16="http://schemas.microsoft.com/office/drawing/2014/main" id="{87C2BA4A-8A91-3940-CE40-642E9289BD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0619" t="23755" r="14051" b="28336"/>
          <a:stretch>
            <a:fillRect/>
          </a:stretch>
        </p:blipFill>
        <p:spPr>
          <a:xfrm>
            <a:off x="7036593" y="8242541"/>
            <a:ext cx="2182708" cy="7808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ukautettu asettelu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D92A735-65E4-76B7-1D49-1A4015D3A3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1862" y="3508373"/>
            <a:ext cx="6826251" cy="2127251"/>
          </a:xfrm>
        </p:spPr>
        <p:txBody>
          <a:bodyPr/>
          <a:lstStyle>
            <a:lvl1pPr>
              <a:defRPr>
                <a:solidFill>
                  <a:srgbClr val="DEFD3A"/>
                </a:solidFill>
                <a:highlight>
                  <a:srgbClr val="000000"/>
                </a:highlight>
              </a:defRPr>
            </a:lvl1pPr>
          </a:lstStyle>
          <a:p>
            <a:r>
              <a:rPr lang="fi-FI" dirty="0"/>
              <a:t>MUOKKAA OTS. PERUSTYYL. NAPSAUTT.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3BD9036F-C3AD-2E38-A328-C0286F5BAC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fi-FI" smtClean="0"/>
              <a:t>‹#›</a:t>
            </a:fld>
            <a:endParaRPr lang="fi-FI"/>
          </a:p>
        </p:txBody>
      </p:sp>
      <p:sp>
        <p:nvSpPr>
          <p:cNvPr id="5" name="Sisällön paikkamerkki 3">
            <a:extLst>
              <a:ext uri="{FF2B5EF4-FFF2-40B4-BE49-F238E27FC236}">
                <a16:creationId xmlns:a16="http://schemas.microsoft.com/office/drawing/2014/main" id="{12DA33EA-DA07-0CFC-CA30-C3C109AD2E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32937" y="1428750"/>
            <a:ext cx="6934200" cy="682148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6" name="logo_static.png" descr="logo_static.png">
            <a:extLst>
              <a:ext uri="{FF2B5EF4-FFF2-40B4-BE49-F238E27FC236}">
                <a16:creationId xmlns:a16="http://schemas.microsoft.com/office/drawing/2014/main" id="{3E225D7E-07F4-C702-B01A-74EDE7D5F5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0619" t="23755" r="14051" b="28336"/>
          <a:stretch>
            <a:fillRect/>
          </a:stretch>
        </p:blipFill>
        <p:spPr>
          <a:xfrm>
            <a:off x="7036593" y="8242541"/>
            <a:ext cx="2182708" cy="7808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79126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Mukautettu asettelu">
    <p:bg>
      <p:bgPr>
        <a:blipFill dpi="0" rotWithShape="1">
          <a:blip r:embed="rId2">
            <a:lum/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D92A735-65E4-76B7-1D49-1A4015D3A3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1862" y="3508373"/>
            <a:ext cx="6826251" cy="2127251"/>
          </a:xfrm>
        </p:spPr>
        <p:txBody>
          <a:bodyPr/>
          <a:lstStyle>
            <a:lvl1pPr>
              <a:defRPr>
                <a:solidFill>
                  <a:srgbClr val="DEFD3A"/>
                </a:solidFill>
                <a:highlight>
                  <a:srgbClr val="000000"/>
                </a:highlight>
              </a:defRPr>
            </a:lvl1pPr>
          </a:lstStyle>
          <a:p>
            <a:r>
              <a:rPr lang="fi-FI" dirty="0"/>
              <a:t>MUOKKAA OTS. PERUSTYYL. NAPSAUTT.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3BD9036F-C3AD-2E38-A328-C0286F5BAC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fi-FI" smtClean="0"/>
              <a:t>‹#›</a:t>
            </a:fld>
            <a:endParaRPr lang="fi-FI"/>
          </a:p>
        </p:txBody>
      </p:sp>
      <p:sp>
        <p:nvSpPr>
          <p:cNvPr id="5" name="Sisällön paikkamerkki 3">
            <a:extLst>
              <a:ext uri="{FF2B5EF4-FFF2-40B4-BE49-F238E27FC236}">
                <a16:creationId xmlns:a16="http://schemas.microsoft.com/office/drawing/2014/main" id="{12DA33EA-DA07-0CFC-CA30-C3C109AD2E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32937" y="1428750"/>
            <a:ext cx="6934200" cy="682148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6" name="logo_static.png" descr="logo_static.png">
            <a:extLst>
              <a:ext uri="{FF2B5EF4-FFF2-40B4-BE49-F238E27FC236}">
                <a16:creationId xmlns:a16="http://schemas.microsoft.com/office/drawing/2014/main" id="{3E225D7E-07F4-C702-B01A-74EDE7D5F5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0619" t="23755" r="14051" b="28336"/>
          <a:stretch>
            <a:fillRect/>
          </a:stretch>
        </p:blipFill>
        <p:spPr>
          <a:xfrm>
            <a:off x="7036593" y="8242541"/>
            <a:ext cx="2182708" cy="7808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36978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911F89C-6C49-83CC-BB21-070643385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DEFD3A"/>
                </a:solidFill>
                <a:highlight>
                  <a:srgbClr val="000000"/>
                </a:highlight>
              </a:defRPr>
            </a:lvl1pPr>
          </a:lstStyle>
          <a:p>
            <a:r>
              <a:rPr lang="fi-FI" dirty="0"/>
              <a:t>MUOKKAA OTS. PERUSTYYL. NAPSAUTT.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85CF61DF-4A17-9875-7685-471085880C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fi-FI" smtClean="0"/>
              <a:t>‹#›</a:t>
            </a:fld>
            <a:endParaRPr lang="fi-FI"/>
          </a:p>
        </p:txBody>
      </p:sp>
      <p:pic>
        <p:nvPicPr>
          <p:cNvPr id="5" name="logo_static.png" descr="logo_static.png">
            <a:extLst>
              <a:ext uri="{FF2B5EF4-FFF2-40B4-BE49-F238E27FC236}">
                <a16:creationId xmlns:a16="http://schemas.microsoft.com/office/drawing/2014/main" id="{0BB2DDA3-F7CB-5B06-1BE0-AABB326FE4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0619" t="23755" r="14051" b="28336"/>
          <a:stretch>
            <a:fillRect/>
          </a:stretch>
        </p:blipFill>
        <p:spPr>
          <a:xfrm>
            <a:off x="7036593" y="8242541"/>
            <a:ext cx="2182708" cy="78083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Body Level One…">
            <a:extLst>
              <a:ext uri="{FF2B5EF4-FFF2-40B4-BE49-F238E27FC236}">
                <a16:creationId xmlns:a16="http://schemas.microsoft.com/office/drawing/2014/main" id="{5F35B7F3-65D1-C45B-6A42-0B13B770C00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69395" y="2508439"/>
            <a:ext cx="14621074" cy="6032003"/>
          </a:xfrm>
          <a:prstGeom prst="rect">
            <a:avLst/>
          </a:prstGeom>
        </p:spPr>
        <p:txBody>
          <a:bodyPr lIns="81279" tIns="81279" rIns="81279" bIns="81279">
            <a:normAutofit/>
          </a:bodyPr>
          <a:lstStyle>
            <a:lvl1pPr marL="456089" indent="-456089" defTabSz="1625600">
              <a:lnSpc>
                <a:spcPct val="100000"/>
              </a:lnSpc>
              <a:spcBef>
                <a:spcPts val="2400"/>
              </a:spcBef>
              <a:buClr>
                <a:srgbClr val="0C7891"/>
              </a:buClr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951971" indent="-494771" defTabSz="1625600">
              <a:lnSpc>
                <a:spcPct val="100000"/>
              </a:lnSpc>
              <a:spcBef>
                <a:spcPts val="2400"/>
              </a:spcBef>
              <a:buClr>
                <a:srgbClr val="0C7891"/>
              </a:buClr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248229" indent="-443367" defTabSz="1625600">
              <a:lnSpc>
                <a:spcPct val="100000"/>
              </a:lnSpc>
              <a:spcBef>
                <a:spcPts val="2400"/>
              </a:spcBef>
              <a:buClr>
                <a:srgbClr val="0C7891"/>
              </a:buClr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1426935" indent="-439510" defTabSz="1625600">
              <a:lnSpc>
                <a:spcPct val="100000"/>
              </a:lnSpc>
              <a:spcBef>
                <a:spcPts val="2400"/>
              </a:spcBef>
              <a:buClr>
                <a:srgbClr val="0C7891"/>
              </a:buClr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1592489" indent="-424089" defTabSz="1625600">
              <a:lnSpc>
                <a:spcPct val="100000"/>
              </a:lnSpc>
              <a:spcBef>
                <a:spcPts val="2400"/>
              </a:spcBef>
              <a:buClr>
                <a:srgbClr val="0C7891"/>
              </a:buClr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4235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Mukautettu asettel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911F89C-6C49-83CC-BB21-070643385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DEFD3A"/>
                </a:solidFill>
                <a:highlight>
                  <a:srgbClr val="000000"/>
                </a:highlight>
              </a:defRPr>
            </a:lvl1pPr>
          </a:lstStyle>
          <a:p>
            <a:r>
              <a:rPr lang="fi-FI" dirty="0"/>
              <a:t>MUOKKAA OTS. PERUSTYYL. NAPSAUTT.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85CF61DF-4A17-9875-7685-471085880C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fi-FI" smtClean="0"/>
              <a:t>‹#›</a:t>
            </a:fld>
            <a:endParaRPr lang="fi-FI"/>
          </a:p>
        </p:txBody>
      </p:sp>
      <p:pic>
        <p:nvPicPr>
          <p:cNvPr id="5" name="logo_static.png" descr="logo_static.png">
            <a:extLst>
              <a:ext uri="{FF2B5EF4-FFF2-40B4-BE49-F238E27FC236}">
                <a16:creationId xmlns:a16="http://schemas.microsoft.com/office/drawing/2014/main" id="{0BB2DDA3-F7CB-5B06-1BE0-AABB326FE4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0619" t="23755" r="14051" b="28336"/>
          <a:stretch>
            <a:fillRect/>
          </a:stretch>
        </p:blipFill>
        <p:spPr>
          <a:xfrm>
            <a:off x="7036593" y="8242541"/>
            <a:ext cx="2182708" cy="78083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Body Level One…">
            <a:extLst>
              <a:ext uri="{FF2B5EF4-FFF2-40B4-BE49-F238E27FC236}">
                <a16:creationId xmlns:a16="http://schemas.microsoft.com/office/drawing/2014/main" id="{5F35B7F3-65D1-C45B-6A42-0B13B770C00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69395" y="2508439"/>
            <a:ext cx="14621074" cy="6032003"/>
          </a:xfrm>
          <a:prstGeom prst="rect">
            <a:avLst/>
          </a:prstGeom>
        </p:spPr>
        <p:txBody>
          <a:bodyPr lIns="81279" tIns="81279" rIns="81279" bIns="81279">
            <a:normAutofit/>
          </a:bodyPr>
          <a:lstStyle>
            <a:lvl1pPr marL="456089" indent="-456089" defTabSz="1625600">
              <a:lnSpc>
                <a:spcPct val="100000"/>
              </a:lnSpc>
              <a:spcBef>
                <a:spcPts val="2400"/>
              </a:spcBef>
              <a:buClr>
                <a:srgbClr val="0C7891"/>
              </a:buClr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951971" indent="-494771" defTabSz="1625600">
              <a:lnSpc>
                <a:spcPct val="100000"/>
              </a:lnSpc>
              <a:spcBef>
                <a:spcPts val="2400"/>
              </a:spcBef>
              <a:buClr>
                <a:srgbClr val="0C7891"/>
              </a:buClr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248229" indent="-443367" defTabSz="1625600">
              <a:lnSpc>
                <a:spcPct val="100000"/>
              </a:lnSpc>
              <a:spcBef>
                <a:spcPts val="2400"/>
              </a:spcBef>
              <a:buClr>
                <a:srgbClr val="0C7891"/>
              </a:buClr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1426935" indent="-439510" defTabSz="1625600">
              <a:lnSpc>
                <a:spcPct val="100000"/>
              </a:lnSpc>
              <a:spcBef>
                <a:spcPts val="2400"/>
              </a:spcBef>
              <a:buClr>
                <a:srgbClr val="0C7891"/>
              </a:buClr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1592489" indent="-424089" defTabSz="1625600">
              <a:lnSpc>
                <a:spcPct val="100000"/>
              </a:lnSpc>
              <a:spcBef>
                <a:spcPts val="2400"/>
              </a:spcBef>
              <a:buClr>
                <a:srgbClr val="0C7891"/>
              </a:buClr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6561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Mukautettu asettelu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911F89C-6C49-83CC-BB21-070643385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DEFD3A"/>
                </a:solidFill>
                <a:highlight>
                  <a:srgbClr val="000000"/>
                </a:highlight>
              </a:defRPr>
            </a:lvl1pPr>
          </a:lstStyle>
          <a:p>
            <a:r>
              <a:rPr lang="fi-FI" dirty="0"/>
              <a:t>MUOKKAA OTS. PERUSTYYL. NAPSAUTT.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85CF61DF-4A17-9875-7685-471085880C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fi-FI" smtClean="0"/>
              <a:t>‹#›</a:t>
            </a:fld>
            <a:endParaRPr lang="fi-FI"/>
          </a:p>
        </p:txBody>
      </p:sp>
      <p:pic>
        <p:nvPicPr>
          <p:cNvPr id="5" name="logo_static.png" descr="logo_static.png">
            <a:extLst>
              <a:ext uri="{FF2B5EF4-FFF2-40B4-BE49-F238E27FC236}">
                <a16:creationId xmlns:a16="http://schemas.microsoft.com/office/drawing/2014/main" id="{0BB2DDA3-F7CB-5B06-1BE0-AABB326FE4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0619" t="23755" r="14051" b="28336"/>
          <a:stretch>
            <a:fillRect/>
          </a:stretch>
        </p:blipFill>
        <p:spPr>
          <a:xfrm>
            <a:off x="7036593" y="8242541"/>
            <a:ext cx="2182708" cy="78083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Body Level One…">
            <a:extLst>
              <a:ext uri="{FF2B5EF4-FFF2-40B4-BE49-F238E27FC236}">
                <a16:creationId xmlns:a16="http://schemas.microsoft.com/office/drawing/2014/main" id="{5F35B7F3-65D1-C45B-6A42-0B13B770C00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69395" y="2508439"/>
            <a:ext cx="14621074" cy="6032003"/>
          </a:xfrm>
          <a:prstGeom prst="rect">
            <a:avLst/>
          </a:prstGeom>
        </p:spPr>
        <p:txBody>
          <a:bodyPr lIns="81279" tIns="81279" rIns="81279" bIns="81279">
            <a:normAutofit/>
          </a:bodyPr>
          <a:lstStyle>
            <a:lvl1pPr marL="456089" indent="-456089" defTabSz="1625600">
              <a:lnSpc>
                <a:spcPct val="100000"/>
              </a:lnSpc>
              <a:spcBef>
                <a:spcPts val="2400"/>
              </a:spcBef>
              <a:buClr>
                <a:srgbClr val="0C7891"/>
              </a:buClr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951971" indent="-494771" defTabSz="1625600">
              <a:lnSpc>
                <a:spcPct val="100000"/>
              </a:lnSpc>
              <a:spcBef>
                <a:spcPts val="2400"/>
              </a:spcBef>
              <a:buClr>
                <a:srgbClr val="0C7891"/>
              </a:buClr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248229" indent="-443367" defTabSz="1625600">
              <a:lnSpc>
                <a:spcPct val="100000"/>
              </a:lnSpc>
              <a:spcBef>
                <a:spcPts val="2400"/>
              </a:spcBef>
              <a:buClr>
                <a:srgbClr val="0C7891"/>
              </a:buClr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1426935" indent="-439510" defTabSz="1625600">
              <a:lnSpc>
                <a:spcPct val="100000"/>
              </a:lnSpc>
              <a:spcBef>
                <a:spcPts val="2400"/>
              </a:spcBef>
              <a:buClr>
                <a:srgbClr val="0C7891"/>
              </a:buClr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1592489" indent="-424089" defTabSz="1625600">
              <a:lnSpc>
                <a:spcPct val="100000"/>
              </a:lnSpc>
              <a:spcBef>
                <a:spcPts val="2400"/>
              </a:spcBef>
              <a:buClr>
                <a:srgbClr val="0C7891"/>
              </a:buClr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6511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Mukautettu asettel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911F89C-6C49-83CC-BB21-070643385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DEFD3A"/>
                </a:solidFill>
                <a:highlight>
                  <a:srgbClr val="000000"/>
                </a:highlight>
              </a:defRPr>
            </a:lvl1pPr>
          </a:lstStyle>
          <a:p>
            <a:r>
              <a:rPr lang="fi-FI" dirty="0"/>
              <a:t>MUOKKAA OTS. PERUSTYYL. NAPSAUTT.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85CF61DF-4A17-9875-7685-471085880C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fi-FI" smtClean="0"/>
              <a:t>‹#›</a:t>
            </a:fld>
            <a:endParaRPr lang="fi-FI"/>
          </a:p>
        </p:txBody>
      </p:sp>
      <p:pic>
        <p:nvPicPr>
          <p:cNvPr id="5" name="logo_static.png" descr="logo_static.png">
            <a:extLst>
              <a:ext uri="{FF2B5EF4-FFF2-40B4-BE49-F238E27FC236}">
                <a16:creationId xmlns:a16="http://schemas.microsoft.com/office/drawing/2014/main" id="{0BB2DDA3-F7CB-5B06-1BE0-AABB326FE4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0619" t="23755" r="14051" b="28336"/>
          <a:stretch>
            <a:fillRect/>
          </a:stretch>
        </p:blipFill>
        <p:spPr>
          <a:xfrm>
            <a:off x="7036593" y="8242541"/>
            <a:ext cx="2182708" cy="78083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Body Level One…">
            <a:extLst>
              <a:ext uri="{FF2B5EF4-FFF2-40B4-BE49-F238E27FC236}">
                <a16:creationId xmlns:a16="http://schemas.microsoft.com/office/drawing/2014/main" id="{5F35B7F3-65D1-C45B-6A42-0B13B770C00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69395" y="2508439"/>
            <a:ext cx="14621074" cy="6032003"/>
          </a:xfrm>
          <a:prstGeom prst="rect">
            <a:avLst/>
          </a:prstGeom>
        </p:spPr>
        <p:txBody>
          <a:bodyPr lIns="81279" tIns="81279" rIns="81279" bIns="81279">
            <a:normAutofit/>
          </a:bodyPr>
          <a:lstStyle>
            <a:lvl1pPr marL="456089" indent="-456089" defTabSz="1625600">
              <a:lnSpc>
                <a:spcPct val="100000"/>
              </a:lnSpc>
              <a:spcBef>
                <a:spcPts val="2400"/>
              </a:spcBef>
              <a:buClr>
                <a:srgbClr val="0C7891"/>
              </a:buClr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951971" indent="-494771" defTabSz="1625600">
              <a:lnSpc>
                <a:spcPct val="100000"/>
              </a:lnSpc>
              <a:spcBef>
                <a:spcPts val="2400"/>
              </a:spcBef>
              <a:buClr>
                <a:srgbClr val="0C7891"/>
              </a:buClr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248229" indent="-443367" defTabSz="1625600">
              <a:lnSpc>
                <a:spcPct val="100000"/>
              </a:lnSpc>
              <a:spcBef>
                <a:spcPts val="2400"/>
              </a:spcBef>
              <a:buClr>
                <a:srgbClr val="0C7891"/>
              </a:buClr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1426935" indent="-439510" defTabSz="1625600">
              <a:lnSpc>
                <a:spcPct val="100000"/>
              </a:lnSpc>
              <a:spcBef>
                <a:spcPts val="2400"/>
              </a:spcBef>
              <a:buClr>
                <a:srgbClr val="0C7891"/>
              </a:buClr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1592489" indent="-424089" defTabSz="1625600">
              <a:lnSpc>
                <a:spcPct val="100000"/>
              </a:lnSpc>
              <a:spcBef>
                <a:spcPts val="2400"/>
              </a:spcBef>
              <a:buClr>
                <a:srgbClr val="0C7891"/>
              </a:buClr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1262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MAIN_POINT_1_1_1">
    <p:bg>
      <p:bgPr>
        <a:solidFill>
          <a:srgbClr val="FF6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512266" y="684622"/>
            <a:ext cx="15205333" cy="6719467"/>
          </a:xfrm>
          <a:prstGeom prst="rect">
            <a:avLst/>
          </a:prstGeom>
        </p:spPr>
        <p:txBody>
          <a:bodyPr lIns="0" tIns="0" rIns="0" bIns="0"/>
          <a:lstStyle>
            <a:lvl1pPr defTabSz="1625600">
              <a:lnSpc>
                <a:spcPct val="70000"/>
              </a:lnSpc>
              <a:defRPr sz="8400" b="1">
                <a:solidFill>
                  <a:srgbClr val="DEFD3A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  <a:sym typeface="Bebas Neue"/>
              </a:defRPr>
            </a:lvl1pPr>
          </a:lstStyle>
          <a:p>
            <a:r>
              <a:rPr lang="fi-FI" dirty="0"/>
              <a:t>TITLE TEXT</a:t>
            </a:r>
          </a:p>
        </p:txBody>
      </p:sp>
      <p:pic>
        <p:nvPicPr>
          <p:cNvPr id="130" name="logo_static.png" descr="logo_static.png"/>
          <p:cNvPicPr>
            <a:picLocks noChangeAspect="1"/>
          </p:cNvPicPr>
          <p:nvPr/>
        </p:nvPicPr>
        <p:blipFill>
          <a:blip r:embed="rId2"/>
          <a:srcRect l="10619" t="23755" r="14051" b="28336"/>
          <a:stretch>
            <a:fillRect/>
          </a:stretch>
        </p:blipFill>
        <p:spPr>
          <a:xfrm>
            <a:off x="7036593" y="8242541"/>
            <a:ext cx="2182708" cy="780832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478999" y="276351"/>
            <a:ext cx="238721" cy="22195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defTabSz="1625600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5491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_static.png">
            <a:extLst>
              <a:ext uri="{FF2B5EF4-FFF2-40B4-BE49-F238E27FC236}">
                <a16:creationId xmlns:a16="http://schemas.microsoft.com/office/drawing/2014/main" id="{07020DA8-AD69-7556-51B4-2E01456B7F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13" b="32113"/>
          <a:stretch/>
        </p:blipFill>
        <p:spPr>
          <a:xfrm>
            <a:off x="7036646" y="8363168"/>
            <a:ext cx="2182708" cy="78083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>
            <a:extLst>
              <a:ext uri="{FF2B5EF4-FFF2-40B4-BE49-F238E27FC236}">
                <a16:creationId xmlns:a16="http://schemas.microsoft.com/office/drawing/2014/main" id="{7B6E1FD6-ECA6-F687-5AB6-C45144C9A30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117599" y="306916"/>
            <a:ext cx="14020802" cy="2127251"/>
          </a:xfrm>
          <a:prstGeom prst="rect">
            <a:avLst/>
          </a:prstGeom>
        </p:spPr>
        <p:txBody>
          <a:bodyPr/>
          <a:lstStyle/>
          <a:p>
            <a:r>
              <a:rPr lang="fi-FI" dirty="0"/>
              <a:t>TITLE TEXT</a:t>
            </a:r>
          </a:p>
        </p:txBody>
      </p:sp>
      <p:sp>
        <p:nvSpPr>
          <p:cNvPr id="4" name="Body Level One…">
            <a:extLst>
              <a:ext uri="{FF2B5EF4-FFF2-40B4-BE49-F238E27FC236}">
                <a16:creationId xmlns:a16="http://schemas.microsoft.com/office/drawing/2014/main" id="{361700A8-0262-23B4-7841-307BE0D287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17599" y="2434165"/>
            <a:ext cx="13273685" cy="563642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Otsikko ja sisältö 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Body Level One…"/>
          <p:cNvSpPr txBox="1">
            <a:spLocks noGrp="1"/>
          </p:cNvSpPr>
          <p:nvPr>
            <p:ph type="body" idx="1"/>
          </p:nvPr>
        </p:nvSpPr>
        <p:spPr>
          <a:xfrm>
            <a:off x="769395" y="2508439"/>
            <a:ext cx="14621074" cy="6032003"/>
          </a:xfrm>
          <a:prstGeom prst="rect">
            <a:avLst/>
          </a:prstGeom>
        </p:spPr>
        <p:txBody>
          <a:bodyPr lIns="81279" tIns="81279" rIns="81279" bIns="81279"/>
          <a:lstStyle>
            <a:lvl1pPr marL="456089" indent="-456089" defTabSz="1625600">
              <a:lnSpc>
                <a:spcPct val="100000"/>
              </a:lnSpc>
              <a:spcBef>
                <a:spcPts val="2400"/>
              </a:spcBef>
              <a:buClr>
                <a:srgbClr val="0C7891"/>
              </a:buClr>
              <a:defRPr sz="3400">
                <a:latin typeface="Arial"/>
                <a:ea typeface="Arial"/>
                <a:cs typeface="Arial"/>
                <a:sym typeface="Arial"/>
              </a:defRPr>
            </a:lvl1pPr>
            <a:lvl2pPr marL="951971" indent="-494771" defTabSz="1625600">
              <a:lnSpc>
                <a:spcPct val="100000"/>
              </a:lnSpc>
              <a:spcBef>
                <a:spcPts val="2400"/>
              </a:spcBef>
              <a:buClr>
                <a:srgbClr val="0C7891"/>
              </a:buClr>
              <a:defRPr sz="3400">
                <a:latin typeface="Arial"/>
                <a:ea typeface="Arial"/>
                <a:cs typeface="Arial"/>
                <a:sym typeface="Arial"/>
              </a:defRPr>
            </a:lvl2pPr>
            <a:lvl3pPr marL="1248229" indent="-443367" defTabSz="1625600">
              <a:lnSpc>
                <a:spcPct val="100000"/>
              </a:lnSpc>
              <a:spcBef>
                <a:spcPts val="2400"/>
              </a:spcBef>
              <a:buClr>
                <a:srgbClr val="0C7891"/>
              </a:buClr>
              <a:defRPr sz="3400">
                <a:latin typeface="Arial"/>
                <a:ea typeface="Arial"/>
                <a:cs typeface="Arial"/>
                <a:sym typeface="Arial"/>
              </a:defRPr>
            </a:lvl3pPr>
            <a:lvl4pPr marL="1426935" indent="-439510" defTabSz="1625600">
              <a:lnSpc>
                <a:spcPct val="100000"/>
              </a:lnSpc>
              <a:spcBef>
                <a:spcPts val="2400"/>
              </a:spcBef>
              <a:buClr>
                <a:srgbClr val="0C7891"/>
              </a:buClr>
              <a:defRPr sz="3400">
                <a:latin typeface="Arial"/>
                <a:ea typeface="Arial"/>
                <a:cs typeface="Arial"/>
                <a:sym typeface="Arial"/>
              </a:defRPr>
            </a:lvl4pPr>
            <a:lvl5pPr marL="1592489" indent="-424089" defTabSz="1625600">
              <a:lnSpc>
                <a:spcPct val="100000"/>
              </a:lnSpc>
              <a:spcBef>
                <a:spcPts val="2400"/>
              </a:spcBef>
              <a:buClr>
                <a:srgbClr val="0C7891"/>
              </a:buClr>
              <a:defRPr sz="3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dirty="0"/>
          </a:p>
        </p:txBody>
      </p:sp>
      <p:sp>
        <p:nvSpPr>
          <p:cNvPr id="17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769395" y="418382"/>
            <a:ext cx="14621074" cy="1732036"/>
          </a:xfrm>
          <a:prstGeom prst="rect">
            <a:avLst/>
          </a:prstGeom>
        </p:spPr>
        <p:txBody>
          <a:bodyPr lIns="81279" tIns="81279" rIns="81279" bIns="81279" anchor="b">
            <a:normAutofit/>
          </a:bodyPr>
          <a:lstStyle>
            <a:lvl1pPr defTabSz="1625600">
              <a:lnSpc>
                <a:spcPct val="100000"/>
              </a:lnSpc>
              <a:defRPr sz="7200" b="1">
                <a:solidFill>
                  <a:srgbClr val="DEFD3A"/>
                </a:solidFill>
                <a:latin typeface="Impact" panose="020B0806030902050204" pitchFamily="34" charset="0"/>
                <a:ea typeface="Impact" panose="020B0806030902050204" pitchFamily="34" charset="0"/>
                <a:cs typeface="Arial Narrow"/>
                <a:sym typeface="Arial Narrow"/>
              </a:defRPr>
            </a:lvl1pPr>
          </a:lstStyle>
          <a:p>
            <a:r>
              <a:rPr lang="fi-FI" dirty="0"/>
              <a:t>TITLE TEXT</a:t>
            </a:r>
          </a:p>
        </p:txBody>
      </p:sp>
      <p:sp>
        <p:nvSpPr>
          <p:cNvPr id="1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127" y="8711336"/>
            <a:ext cx="274469" cy="261384"/>
          </a:xfrm>
          <a:prstGeom prst="rect">
            <a:avLst/>
          </a:prstGeom>
        </p:spPr>
        <p:txBody>
          <a:bodyPr lIns="31999" tIns="31999" rIns="31999" bIns="31999"/>
          <a:lstStyle>
            <a:lvl1pPr defTabSz="1625600">
              <a:defRPr sz="1400" b="1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logo_static.png" descr="logo_static.png">
            <a:extLst>
              <a:ext uri="{FF2B5EF4-FFF2-40B4-BE49-F238E27FC236}">
                <a16:creationId xmlns:a16="http://schemas.microsoft.com/office/drawing/2014/main" id="{5CA5119B-25F0-CBB9-E2BA-99B2A3661D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0619" t="23755" r="14051" b="28336"/>
          <a:stretch>
            <a:fillRect/>
          </a:stretch>
        </p:blipFill>
        <p:spPr>
          <a:xfrm>
            <a:off x="7036593" y="8242541"/>
            <a:ext cx="2182708" cy="7808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E1FF9C9-C7F7-106C-6275-7D6F4C59E9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dirty="0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2C35A26-3F46-C47F-B201-7ECB859E47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600" y="2433638"/>
            <a:ext cx="6934200" cy="58023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3FF7C7C5-3E52-3A8A-CF18-03BF13D16D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04200" y="2433638"/>
            <a:ext cx="6934200" cy="58023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05F2F54-D38E-0F39-780F-3928E56A3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7600" y="8475663"/>
            <a:ext cx="36576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fld id="{0206F7EB-E4B9-7045-A9E9-E018FD7C8FEB}" type="datetimeFigureOut">
              <a:rPr lang="fi-FI" smtClean="0"/>
              <a:pPr/>
              <a:t>1.11.2023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C00B438-7AAA-7828-54D1-BBDB21F59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84800" y="8475663"/>
            <a:ext cx="54864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560BF22-2D6A-FA72-1281-5AEBD7AD7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45649-83F7-354D-A526-60403C627F96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logo_static.png" descr="logo_static.png">
            <a:extLst>
              <a:ext uri="{FF2B5EF4-FFF2-40B4-BE49-F238E27FC236}">
                <a16:creationId xmlns:a16="http://schemas.microsoft.com/office/drawing/2014/main" id="{3C3DDF0F-2F12-A201-8389-245046447D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0619" t="23755" r="14051" b="28336"/>
          <a:stretch>
            <a:fillRect/>
          </a:stretch>
        </p:blipFill>
        <p:spPr>
          <a:xfrm>
            <a:off x="7036593" y="8242541"/>
            <a:ext cx="2182708" cy="7808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17471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ukautettu asettel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C9E47734-3D27-1589-CEBD-F971E779D5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fi-FI" smtClean="0"/>
              <a:t>‹#›</a:t>
            </a:fld>
            <a:endParaRPr lang="fi-FI"/>
          </a:p>
        </p:txBody>
      </p:sp>
      <p:pic>
        <p:nvPicPr>
          <p:cNvPr id="4" name="SPRING-LogoAnimation-710x250px.gif" descr="SPRING-LogoAnimation-710x250px.gif">
            <a:extLst>
              <a:ext uri="{FF2B5EF4-FFF2-40B4-BE49-F238E27FC236}">
                <a16:creationId xmlns:a16="http://schemas.microsoft.com/office/drawing/2014/main" id="{66B674A5-23E8-3A16-AECF-77F4C41B3A69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03046" y="3267364"/>
            <a:ext cx="6049908" cy="2130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logo_static.png">
            <a:extLst>
              <a:ext uri="{FF2B5EF4-FFF2-40B4-BE49-F238E27FC236}">
                <a16:creationId xmlns:a16="http://schemas.microsoft.com/office/drawing/2014/main" id="{A9513DAB-7435-F9FF-5AB5-7BD520A00B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13" b="32113"/>
          <a:stretch/>
        </p:blipFill>
        <p:spPr>
          <a:xfrm>
            <a:off x="7036646" y="8363168"/>
            <a:ext cx="2182708" cy="780832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hisissprring.fi">
            <a:extLst>
              <a:ext uri="{FF2B5EF4-FFF2-40B4-BE49-F238E27FC236}">
                <a16:creationId xmlns:a16="http://schemas.microsoft.com/office/drawing/2014/main" id="{89753E68-B37F-DDFA-6733-E59C4C9BB200}"/>
              </a:ext>
            </a:extLst>
          </p:cNvPr>
          <p:cNvSpPr txBox="1"/>
          <p:nvPr userDrawn="1"/>
        </p:nvSpPr>
        <p:spPr>
          <a:xfrm>
            <a:off x="7022088" y="5491777"/>
            <a:ext cx="2211823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1625600">
              <a:lnSpc>
                <a:spcPct val="90000"/>
              </a:lnSpc>
              <a:defRPr sz="2000" cap="all" spc="199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lang="fi-FI" b="1" dirty="0" err="1">
                <a:solidFill>
                  <a:srgbClr val="DEFD3A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Thisisspring</a:t>
            </a:r>
            <a:r>
              <a:rPr b="1" dirty="0">
                <a:solidFill>
                  <a:srgbClr val="DEFD3A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.fi</a:t>
            </a:r>
          </a:p>
        </p:txBody>
      </p:sp>
    </p:spTree>
    <p:extLst>
      <p:ext uri="{BB962C8B-B14F-4D97-AF65-F5344CB8AC3E}">
        <p14:creationId xmlns:p14="http://schemas.microsoft.com/office/powerpoint/2010/main" val="8085551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E1FF9C9-C7F7-106C-6275-7D6F4C59E9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7599" y="306916"/>
            <a:ext cx="7010401" cy="2127251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fi-FI" dirty="0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2C35A26-3F46-C47F-B201-7ECB859E47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600" y="2433638"/>
            <a:ext cx="6934200" cy="58023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3FF7C7C5-3E52-3A8A-CF18-03BF13D16D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04200" y="0"/>
            <a:ext cx="8051800" cy="914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05F2F54-D38E-0F39-780F-3928E56A3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7600" y="8475663"/>
            <a:ext cx="36576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fld id="{0206F7EB-E4B9-7045-A9E9-E018FD7C8FEB}" type="datetimeFigureOut">
              <a:rPr lang="fi-FI" smtClean="0"/>
              <a:pPr/>
              <a:t>1.11.2023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C00B438-7AAA-7828-54D1-BBDB21F59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84800" y="8475663"/>
            <a:ext cx="54864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560BF22-2D6A-FA72-1281-5AEBD7AD7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45649-83F7-354D-A526-60403C627F96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logo_static.png" descr="logo_static.png">
            <a:extLst>
              <a:ext uri="{FF2B5EF4-FFF2-40B4-BE49-F238E27FC236}">
                <a16:creationId xmlns:a16="http://schemas.microsoft.com/office/drawing/2014/main" id="{3C3DDF0F-2F12-A201-8389-245046447D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0619" t="23755" r="14051" b="28336"/>
          <a:stretch>
            <a:fillRect/>
          </a:stretch>
        </p:blipFill>
        <p:spPr>
          <a:xfrm>
            <a:off x="5731814" y="8328134"/>
            <a:ext cx="2182708" cy="7808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75694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E1FF9C9-C7F7-106C-6275-7D6F4C59E9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7599" y="306916"/>
            <a:ext cx="7010401" cy="2127251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fi-FI" dirty="0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2C35A26-3F46-C47F-B201-7ECB859E47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600" y="2433638"/>
            <a:ext cx="6934200" cy="58023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05F2F54-D38E-0F39-780F-3928E56A3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7600" y="8475663"/>
            <a:ext cx="36576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fld id="{0206F7EB-E4B9-7045-A9E9-E018FD7C8FEB}" type="datetimeFigureOut">
              <a:rPr lang="fi-FI" smtClean="0"/>
              <a:pPr/>
              <a:t>1.11.2023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C00B438-7AAA-7828-54D1-BBDB21F59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84800" y="8475663"/>
            <a:ext cx="54864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560BF22-2D6A-FA72-1281-5AEBD7AD7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45649-83F7-354D-A526-60403C627F96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logo_static.png" descr="logo_static.png">
            <a:extLst>
              <a:ext uri="{FF2B5EF4-FFF2-40B4-BE49-F238E27FC236}">
                <a16:creationId xmlns:a16="http://schemas.microsoft.com/office/drawing/2014/main" id="{3C3DDF0F-2F12-A201-8389-245046447D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0619" t="23755" r="14051" b="28336"/>
          <a:stretch>
            <a:fillRect/>
          </a:stretch>
        </p:blipFill>
        <p:spPr>
          <a:xfrm>
            <a:off x="5731814" y="8328134"/>
            <a:ext cx="2182708" cy="780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Kuva 9" descr="Kuva, joka sisältää kohteen vaate, Ihmisen kasvot, nainen, sisä-&#10;&#10;Kuvaus luotu automaattisesti">
            <a:extLst>
              <a:ext uri="{FF2B5EF4-FFF2-40B4-BE49-F238E27FC236}">
                <a16:creationId xmlns:a16="http://schemas.microsoft.com/office/drawing/2014/main" id="{18101832-CD32-7D42-7859-6E5C4C2FE9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536" y="0"/>
            <a:ext cx="7994464" cy="910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05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E1FF9C9-C7F7-106C-6275-7D6F4C59E9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7599" y="306916"/>
            <a:ext cx="7010401" cy="2127251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fi-FI" dirty="0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2C35A26-3F46-C47F-B201-7ECB859E47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600" y="2433638"/>
            <a:ext cx="6934200" cy="58023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05F2F54-D38E-0F39-780F-3928E56A3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7600" y="8475663"/>
            <a:ext cx="36576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fld id="{0206F7EB-E4B9-7045-A9E9-E018FD7C8FEB}" type="datetimeFigureOut">
              <a:rPr lang="fi-FI" smtClean="0"/>
              <a:pPr/>
              <a:t>1.11.2023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C00B438-7AAA-7828-54D1-BBDB21F59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84800" y="8475663"/>
            <a:ext cx="54864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560BF22-2D6A-FA72-1281-5AEBD7AD7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45649-83F7-354D-A526-60403C627F96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logo_static.png" descr="logo_static.png">
            <a:extLst>
              <a:ext uri="{FF2B5EF4-FFF2-40B4-BE49-F238E27FC236}">
                <a16:creationId xmlns:a16="http://schemas.microsoft.com/office/drawing/2014/main" id="{3C3DDF0F-2F12-A201-8389-245046447D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0619" t="23755" r="14051" b="28336"/>
          <a:stretch>
            <a:fillRect/>
          </a:stretch>
        </p:blipFill>
        <p:spPr>
          <a:xfrm>
            <a:off x="5731814" y="8328134"/>
            <a:ext cx="2182708" cy="780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18101832-CD32-7D42-7859-6E5C4C2FE9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1536" y="0"/>
            <a:ext cx="7994464" cy="910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21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E1FF9C9-C7F7-106C-6275-7D6F4C59E9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7599" y="306916"/>
            <a:ext cx="7010401" cy="2127251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fi-FI" dirty="0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2C35A26-3F46-C47F-B201-7ECB859E47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600" y="2433638"/>
            <a:ext cx="6934200" cy="58023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05F2F54-D38E-0F39-780F-3928E56A3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7600" y="8475663"/>
            <a:ext cx="36576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fld id="{0206F7EB-E4B9-7045-A9E9-E018FD7C8FEB}" type="datetimeFigureOut">
              <a:rPr lang="fi-FI" smtClean="0"/>
              <a:pPr/>
              <a:t>1.11.2023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C00B438-7AAA-7828-54D1-BBDB21F59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84800" y="8475663"/>
            <a:ext cx="54864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560BF22-2D6A-FA72-1281-5AEBD7AD7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45649-83F7-354D-A526-60403C627F96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Kuva 4" descr="Kuva, joka sisältää kohteen teksti, henkilö&#10;&#10;Kuvaus luotu automaattisesti">
            <a:extLst>
              <a:ext uri="{FF2B5EF4-FFF2-40B4-BE49-F238E27FC236}">
                <a16:creationId xmlns:a16="http://schemas.microsoft.com/office/drawing/2014/main" id="{4C17E694-DA17-A2F8-F896-F8B200D6EB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541" b="2805"/>
          <a:stretch/>
        </p:blipFill>
        <p:spPr>
          <a:xfrm>
            <a:off x="9779793" y="-17649"/>
            <a:ext cx="6496527" cy="9181969"/>
          </a:xfrm>
          <a:prstGeom prst="rect">
            <a:avLst/>
          </a:prstGeom>
        </p:spPr>
      </p:pic>
      <p:pic>
        <p:nvPicPr>
          <p:cNvPr id="4" name="logo_static.png" descr="logo_static.png">
            <a:extLst>
              <a:ext uri="{FF2B5EF4-FFF2-40B4-BE49-F238E27FC236}">
                <a16:creationId xmlns:a16="http://schemas.microsoft.com/office/drawing/2014/main" id="{CA86E05F-354F-0618-153A-A5121B9655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0619" t="23755" r="14051" b="28336"/>
          <a:stretch>
            <a:fillRect/>
          </a:stretch>
        </p:blipFill>
        <p:spPr>
          <a:xfrm>
            <a:off x="7036593" y="8242541"/>
            <a:ext cx="2182708" cy="7808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10779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E1FF9C9-C7F7-106C-6275-7D6F4C59E9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7599" y="306916"/>
            <a:ext cx="7010401" cy="2127251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fi-FI" dirty="0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2C35A26-3F46-C47F-B201-7ECB859E47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600" y="2433638"/>
            <a:ext cx="6934200" cy="58023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05F2F54-D38E-0F39-780F-3928E56A3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7600" y="8475663"/>
            <a:ext cx="36576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fld id="{0206F7EB-E4B9-7045-A9E9-E018FD7C8FEB}" type="datetimeFigureOut">
              <a:rPr lang="fi-FI" smtClean="0"/>
              <a:pPr/>
              <a:t>1.11.2023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C00B438-7AAA-7828-54D1-BBDB21F59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84800" y="8475663"/>
            <a:ext cx="54864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560BF22-2D6A-FA72-1281-5AEBD7AD7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45649-83F7-354D-A526-60403C627F96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Kuva 4">
            <a:extLst>
              <a:ext uri="{FF2B5EF4-FFF2-40B4-BE49-F238E27FC236}">
                <a16:creationId xmlns:a16="http://schemas.microsoft.com/office/drawing/2014/main" id="{4C17E694-DA17-A2F8-F896-F8B200D6EB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" b="15691"/>
          <a:stretch/>
        </p:blipFill>
        <p:spPr>
          <a:xfrm>
            <a:off x="9779793" y="-17649"/>
            <a:ext cx="6496527" cy="9181969"/>
          </a:xfrm>
          <a:prstGeom prst="rect">
            <a:avLst/>
          </a:prstGeom>
        </p:spPr>
      </p:pic>
      <p:pic>
        <p:nvPicPr>
          <p:cNvPr id="4" name="logo_static.png" descr="logo_static.png">
            <a:extLst>
              <a:ext uri="{FF2B5EF4-FFF2-40B4-BE49-F238E27FC236}">
                <a16:creationId xmlns:a16="http://schemas.microsoft.com/office/drawing/2014/main" id="{CA86E05F-354F-0618-153A-A5121B9655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0619" t="23755" r="14051" b="28336"/>
          <a:stretch>
            <a:fillRect/>
          </a:stretch>
        </p:blipFill>
        <p:spPr>
          <a:xfrm>
            <a:off x="7036593" y="8242541"/>
            <a:ext cx="2182708" cy="7808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34096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E1FF9C9-C7F7-106C-6275-7D6F4C59E9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7599" y="306916"/>
            <a:ext cx="7010401" cy="2127251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fi-FI" dirty="0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2C35A26-3F46-C47F-B201-7ECB859E47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600" y="2433638"/>
            <a:ext cx="6934200" cy="58023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05F2F54-D38E-0F39-780F-3928E56A3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7600" y="8475663"/>
            <a:ext cx="36576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fld id="{0206F7EB-E4B9-7045-A9E9-E018FD7C8FEB}" type="datetimeFigureOut">
              <a:rPr lang="fi-FI" smtClean="0"/>
              <a:pPr/>
              <a:t>1.11.2023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C00B438-7AAA-7828-54D1-BBDB21F59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84800" y="8475663"/>
            <a:ext cx="54864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560BF22-2D6A-FA72-1281-5AEBD7AD7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45649-83F7-354D-A526-60403C627F96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Kuva 4">
            <a:extLst>
              <a:ext uri="{FF2B5EF4-FFF2-40B4-BE49-F238E27FC236}">
                <a16:creationId xmlns:a16="http://schemas.microsoft.com/office/drawing/2014/main" id="{4C17E694-DA17-A2F8-F896-F8B200D6EB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2" r="11492"/>
          <a:stretch/>
        </p:blipFill>
        <p:spPr>
          <a:xfrm>
            <a:off x="9779793" y="-17649"/>
            <a:ext cx="6496527" cy="9181969"/>
          </a:xfrm>
          <a:prstGeom prst="rect">
            <a:avLst/>
          </a:prstGeom>
        </p:spPr>
      </p:pic>
      <p:pic>
        <p:nvPicPr>
          <p:cNvPr id="4" name="logo_static.png" descr="logo_static.png">
            <a:extLst>
              <a:ext uri="{FF2B5EF4-FFF2-40B4-BE49-F238E27FC236}">
                <a16:creationId xmlns:a16="http://schemas.microsoft.com/office/drawing/2014/main" id="{CA86E05F-354F-0618-153A-A5121B9655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0619" t="23755" r="14051" b="28336"/>
          <a:stretch>
            <a:fillRect/>
          </a:stretch>
        </p:blipFill>
        <p:spPr>
          <a:xfrm>
            <a:off x="7036593" y="8242541"/>
            <a:ext cx="2182708" cy="7808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07295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E1FF9C9-C7F7-106C-6275-7D6F4C59E9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7599" y="306916"/>
            <a:ext cx="7010401" cy="2127251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fi-FI" dirty="0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2C35A26-3F46-C47F-B201-7ECB859E47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600" y="2433638"/>
            <a:ext cx="6934200" cy="58023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05F2F54-D38E-0F39-780F-3928E56A3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7600" y="8475663"/>
            <a:ext cx="36576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fld id="{0206F7EB-E4B9-7045-A9E9-E018FD7C8FEB}" type="datetimeFigureOut">
              <a:rPr lang="fi-FI" smtClean="0"/>
              <a:pPr/>
              <a:t>1.11.2023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C00B438-7AAA-7828-54D1-BBDB21F59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84800" y="8475663"/>
            <a:ext cx="54864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560BF22-2D6A-FA72-1281-5AEBD7AD7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45649-83F7-354D-A526-60403C627F96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Kuva 4">
            <a:extLst>
              <a:ext uri="{FF2B5EF4-FFF2-40B4-BE49-F238E27FC236}">
                <a16:creationId xmlns:a16="http://schemas.microsoft.com/office/drawing/2014/main" id="{4C17E694-DA17-A2F8-F896-F8B200D6EB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4" r="13684"/>
          <a:stretch/>
        </p:blipFill>
        <p:spPr>
          <a:xfrm>
            <a:off x="9779793" y="-17649"/>
            <a:ext cx="6496527" cy="9181969"/>
          </a:xfrm>
          <a:prstGeom prst="rect">
            <a:avLst/>
          </a:prstGeom>
        </p:spPr>
      </p:pic>
      <p:pic>
        <p:nvPicPr>
          <p:cNvPr id="4" name="logo_static.png" descr="logo_static.png">
            <a:extLst>
              <a:ext uri="{FF2B5EF4-FFF2-40B4-BE49-F238E27FC236}">
                <a16:creationId xmlns:a16="http://schemas.microsoft.com/office/drawing/2014/main" id="{CA86E05F-354F-0618-153A-A5121B9655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0619" t="23755" r="14051" b="28336"/>
          <a:stretch>
            <a:fillRect/>
          </a:stretch>
        </p:blipFill>
        <p:spPr>
          <a:xfrm>
            <a:off x="7036593" y="8242541"/>
            <a:ext cx="2182708" cy="7808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55871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E1FF9C9-C7F7-106C-6275-7D6F4C59E9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7599" y="306916"/>
            <a:ext cx="7010401" cy="2127251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fi-FI" dirty="0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2C35A26-3F46-C47F-B201-7ECB859E47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600" y="2433638"/>
            <a:ext cx="6934200" cy="58023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05F2F54-D38E-0F39-780F-3928E56A3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7600" y="8475663"/>
            <a:ext cx="36576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fld id="{0206F7EB-E4B9-7045-A9E9-E018FD7C8FEB}" type="datetimeFigureOut">
              <a:rPr lang="fi-FI" smtClean="0"/>
              <a:pPr/>
              <a:t>1.11.2023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C00B438-7AAA-7828-54D1-BBDB21F59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84800" y="8475663"/>
            <a:ext cx="54864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560BF22-2D6A-FA72-1281-5AEBD7AD7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45649-83F7-354D-A526-60403C627F96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Kuva 4">
            <a:extLst>
              <a:ext uri="{FF2B5EF4-FFF2-40B4-BE49-F238E27FC236}">
                <a16:creationId xmlns:a16="http://schemas.microsoft.com/office/drawing/2014/main" id="{4C17E694-DA17-A2F8-F896-F8B200D6EB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" b="2888"/>
          <a:stretch/>
        </p:blipFill>
        <p:spPr>
          <a:xfrm>
            <a:off x="9779793" y="-17649"/>
            <a:ext cx="6496527" cy="9181969"/>
          </a:xfrm>
          <a:prstGeom prst="rect">
            <a:avLst/>
          </a:prstGeom>
        </p:spPr>
      </p:pic>
      <p:pic>
        <p:nvPicPr>
          <p:cNvPr id="4" name="logo_static.png" descr="logo_static.png">
            <a:extLst>
              <a:ext uri="{FF2B5EF4-FFF2-40B4-BE49-F238E27FC236}">
                <a16:creationId xmlns:a16="http://schemas.microsoft.com/office/drawing/2014/main" id="{CA86E05F-354F-0618-153A-A5121B9655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0619" t="23755" r="14051" b="28336"/>
          <a:stretch>
            <a:fillRect/>
          </a:stretch>
        </p:blipFill>
        <p:spPr>
          <a:xfrm>
            <a:off x="7036593" y="8242541"/>
            <a:ext cx="2182708" cy="7808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8430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F5151B9-37C5-02E5-74CF-7C54E3A80E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72361" y="1307041"/>
            <a:ext cx="7665073" cy="2127251"/>
          </a:xfrm>
        </p:spPr>
        <p:txBody>
          <a:bodyPr>
            <a:normAutofit/>
          </a:bodyPr>
          <a:lstStyle>
            <a:lvl1pPr>
              <a:defRPr sz="6600">
                <a:highlight>
                  <a:srgbClr val="000000"/>
                </a:highlight>
                <a:latin typeface="Impact" panose="020B0806030902050204" pitchFamily="34" charset="0"/>
              </a:defRPr>
            </a:lvl1pPr>
          </a:lstStyle>
          <a:p>
            <a:r>
              <a:rPr lang="fi-FI" dirty="0"/>
              <a:t>MUOKKAA OTS. PERUSTYYL. NAPSAUTT.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3298C350-1932-B0E6-CA03-21F6714D85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fi-FI" smtClean="0"/>
              <a:t>‹#›</a:t>
            </a:fld>
            <a:endParaRPr lang="fi-FI"/>
          </a:p>
        </p:txBody>
      </p:sp>
      <p:sp>
        <p:nvSpPr>
          <p:cNvPr id="5" name="Sisällön paikkamerkki 3">
            <a:extLst>
              <a:ext uri="{FF2B5EF4-FFF2-40B4-BE49-F238E27FC236}">
                <a16:creationId xmlns:a16="http://schemas.microsoft.com/office/drawing/2014/main" id="{C2BD405E-3374-3D02-FD3F-CC33298041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72362" y="3705225"/>
            <a:ext cx="7665071" cy="4695825"/>
          </a:xfrm>
        </p:spPr>
        <p:txBody>
          <a:bodyPr/>
          <a:lstStyle>
            <a:lvl1pPr>
              <a:defRPr>
                <a:solidFill>
                  <a:srgbClr val="DEFD3A"/>
                </a:solidFill>
              </a:defRPr>
            </a:lvl1pPr>
            <a:lvl2pPr>
              <a:defRPr>
                <a:solidFill>
                  <a:srgbClr val="DEFD3A"/>
                </a:solidFill>
              </a:defRPr>
            </a:lvl2pPr>
            <a:lvl3pPr>
              <a:defRPr>
                <a:solidFill>
                  <a:srgbClr val="DEFD3A"/>
                </a:solidFill>
              </a:defRPr>
            </a:lvl3pPr>
            <a:lvl4pPr>
              <a:defRPr>
                <a:solidFill>
                  <a:srgbClr val="DEFD3A"/>
                </a:solidFill>
              </a:defRPr>
            </a:lvl4pPr>
            <a:lvl5pPr>
              <a:defRPr>
                <a:solidFill>
                  <a:srgbClr val="DEFD3A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4" name="logo_static.png" descr="logo_static.png">
            <a:extLst>
              <a:ext uri="{FF2B5EF4-FFF2-40B4-BE49-F238E27FC236}">
                <a16:creationId xmlns:a16="http://schemas.microsoft.com/office/drawing/2014/main" id="{0B7AFE7A-ECE6-C87D-3398-B2C94AB76C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0619" t="23755" r="14051" b="28336"/>
          <a:stretch>
            <a:fillRect/>
          </a:stretch>
        </p:blipFill>
        <p:spPr>
          <a:xfrm>
            <a:off x="14046081" y="8363168"/>
            <a:ext cx="2182708" cy="7808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67108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ukautettu asettel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752FD3D0-4BE0-DB7D-B6C9-0CD72FE555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fi-FI" smtClean="0"/>
              <a:t>‹#›</a:t>
            </a:fld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4E8FD89-E675-8BC7-B4E0-CE3566E115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454" y="3508374"/>
            <a:ext cx="7644423" cy="2127251"/>
          </a:xfrm>
        </p:spPr>
        <p:txBody>
          <a:bodyPr>
            <a:normAutofit/>
          </a:bodyPr>
          <a:lstStyle>
            <a:lvl1pPr>
              <a:defRPr sz="7200">
                <a:highlight>
                  <a:srgbClr val="000000"/>
                </a:highlight>
                <a:latin typeface="Impact" panose="020B0806030902050204" pitchFamily="34" charset="0"/>
              </a:defRPr>
            </a:lvl1pPr>
          </a:lstStyle>
          <a:p>
            <a:r>
              <a:rPr lang="fi-FI" dirty="0"/>
              <a:t>MUOKKAA OTS. PERUSTYYL. NAPSAUTT.</a:t>
            </a:r>
          </a:p>
        </p:txBody>
      </p:sp>
      <p:pic>
        <p:nvPicPr>
          <p:cNvPr id="5" name="logo_static.png">
            <a:extLst>
              <a:ext uri="{FF2B5EF4-FFF2-40B4-BE49-F238E27FC236}">
                <a16:creationId xmlns:a16="http://schemas.microsoft.com/office/drawing/2014/main" id="{1598BFFC-A25B-F35C-BCA7-E394CC2E0D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13" b="32113"/>
          <a:stretch/>
        </p:blipFill>
        <p:spPr>
          <a:xfrm>
            <a:off x="14046081" y="8522444"/>
            <a:ext cx="2182708" cy="7808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78135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ukautettu asettelu">
    <p:bg>
      <p:bgPr>
        <a:solidFill>
          <a:srgbClr val="DEFD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C9E47734-3D27-1589-CEBD-F971E779D5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fi-FI" smtClean="0"/>
              <a:t>‹#›</a:t>
            </a:fld>
            <a:endParaRPr lang="fi-FI"/>
          </a:p>
        </p:txBody>
      </p:sp>
      <p:pic>
        <p:nvPicPr>
          <p:cNvPr id="4" name="SPRING-LogoAnimation-710x250px.gif" descr="SPRING-LogoAnimation-710x250px.gif">
            <a:extLst>
              <a:ext uri="{FF2B5EF4-FFF2-40B4-BE49-F238E27FC236}">
                <a16:creationId xmlns:a16="http://schemas.microsoft.com/office/drawing/2014/main" id="{66B674A5-23E8-3A16-AECF-77F4C41B3A69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03046" y="3267364"/>
            <a:ext cx="6049908" cy="2130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logo_static.png" descr="logo_static.png">
            <a:extLst>
              <a:ext uri="{FF2B5EF4-FFF2-40B4-BE49-F238E27FC236}">
                <a16:creationId xmlns:a16="http://schemas.microsoft.com/office/drawing/2014/main" id="{7B066C64-B1B9-5FA0-42DF-940B8BBB6B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0619" t="23755" r="14051" b="28336"/>
          <a:stretch>
            <a:fillRect/>
          </a:stretch>
        </p:blipFill>
        <p:spPr>
          <a:xfrm>
            <a:off x="7036593" y="8242541"/>
            <a:ext cx="2182708" cy="7808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hisissprring.fi">
            <a:extLst>
              <a:ext uri="{FF2B5EF4-FFF2-40B4-BE49-F238E27FC236}">
                <a16:creationId xmlns:a16="http://schemas.microsoft.com/office/drawing/2014/main" id="{E93359B4-FA35-FAED-1A5F-38809488DEFC}"/>
              </a:ext>
            </a:extLst>
          </p:cNvPr>
          <p:cNvSpPr txBox="1"/>
          <p:nvPr userDrawn="1"/>
        </p:nvSpPr>
        <p:spPr>
          <a:xfrm>
            <a:off x="7058957" y="5491777"/>
            <a:ext cx="2138085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1625600">
              <a:lnSpc>
                <a:spcPct val="90000"/>
              </a:lnSpc>
              <a:defRPr sz="2000" cap="all" spc="199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lang="fi-FI" dirty="0" err="1"/>
              <a:t>Thisisspring</a:t>
            </a:r>
            <a:r>
              <a:rPr dirty="0"/>
              <a:t>.fi</a:t>
            </a:r>
          </a:p>
        </p:txBody>
      </p:sp>
    </p:spTree>
    <p:extLst>
      <p:ext uri="{BB962C8B-B14F-4D97-AF65-F5344CB8AC3E}">
        <p14:creationId xmlns:p14="http://schemas.microsoft.com/office/powerpoint/2010/main" val="34341155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Mukautettu asettelu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752FD3D0-4BE0-DB7D-B6C9-0CD72FE555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fi-FI" smtClean="0"/>
              <a:t>‹#›</a:t>
            </a:fld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4E8FD89-E675-8BC7-B4E0-CE3566E115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65017" y="6292214"/>
            <a:ext cx="6973863" cy="2127251"/>
          </a:xfrm>
        </p:spPr>
        <p:txBody>
          <a:bodyPr>
            <a:normAutofit/>
          </a:bodyPr>
          <a:lstStyle>
            <a:lvl1pPr>
              <a:defRPr sz="7200">
                <a:highlight>
                  <a:srgbClr val="000000"/>
                </a:highlight>
                <a:latin typeface="Impact" panose="020B0806030902050204" pitchFamily="34" charset="0"/>
              </a:defRPr>
            </a:lvl1pPr>
          </a:lstStyle>
          <a:p>
            <a:r>
              <a:rPr lang="fi-FI" dirty="0"/>
              <a:t>MUOKKAA OTS. PERUSTYYL. NAPSAUTT.</a:t>
            </a:r>
          </a:p>
        </p:txBody>
      </p:sp>
      <p:pic>
        <p:nvPicPr>
          <p:cNvPr id="5" name="logo_static.png">
            <a:extLst>
              <a:ext uri="{FF2B5EF4-FFF2-40B4-BE49-F238E27FC236}">
                <a16:creationId xmlns:a16="http://schemas.microsoft.com/office/drawing/2014/main" id="{5E71A0F6-39C9-BFB3-B086-655649F3FB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13" b="32113"/>
          <a:stretch/>
        </p:blipFill>
        <p:spPr>
          <a:xfrm>
            <a:off x="14046081" y="8522444"/>
            <a:ext cx="2182708" cy="7808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76385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ukautettu asettel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BAA2792A-3F3B-8A42-C66B-BD729D308E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fi-FI" smtClean="0"/>
              <a:t>‹#›</a:t>
            </a:fld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BC2717E-5A05-4152-CEAF-22874FFB7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454" y="3508374"/>
            <a:ext cx="7644423" cy="2127251"/>
          </a:xfrm>
        </p:spPr>
        <p:txBody>
          <a:bodyPr>
            <a:normAutofit/>
          </a:bodyPr>
          <a:lstStyle>
            <a:lvl1pPr>
              <a:defRPr sz="7200">
                <a:highlight>
                  <a:srgbClr val="000000"/>
                </a:highlight>
                <a:latin typeface="Impact" panose="020B0806030902050204" pitchFamily="34" charset="0"/>
              </a:defRPr>
            </a:lvl1pPr>
          </a:lstStyle>
          <a:p>
            <a:r>
              <a:rPr lang="fi-FI" dirty="0"/>
              <a:t>MUOKKAA OTS. PERUSTYYL. NAPSAUTT.</a:t>
            </a:r>
          </a:p>
        </p:txBody>
      </p:sp>
      <p:pic>
        <p:nvPicPr>
          <p:cNvPr id="4" name="logo_static.png" descr="logo_static.png">
            <a:extLst>
              <a:ext uri="{FF2B5EF4-FFF2-40B4-BE49-F238E27FC236}">
                <a16:creationId xmlns:a16="http://schemas.microsoft.com/office/drawing/2014/main" id="{424F0B54-D197-6875-BE0E-36845493EE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0619" t="23755" r="14051" b="28336"/>
          <a:stretch>
            <a:fillRect/>
          </a:stretch>
        </p:blipFill>
        <p:spPr>
          <a:xfrm>
            <a:off x="14046081" y="8363168"/>
            <a:ext cx="2182708" cy="7808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26248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Mukautettu asettelu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BAA2792A-3F3B-8A42-C66B-BD729D308E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fi-FI" smtClean="0"/>
              <a:t>‹#›</a:t>
            </a:fld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BC2717E-5A05-4152-CEAF-22874FFB7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3311" y="3508374"/>
            <a:ext cx="7644423" cy="2127251"/>
          </a:xfrm>
        </p:spPr>
        <p:txBody>
          <a:bodyPr>
            <a:normAutofit/>
          </a:bodyPr>
          <a:lstStyle>
            <a:lvl1pPr>
              <a:defRPr sz="7200">
                <a:highlight>
                  <a:srgbClr val="000000"/>
                </a:highlight>
                <a:latin typeface="Impact" panose="020B0806030902050204" pitchFamily="34" charset="0"/>
              </a:defRPr>
            </a:lvl1pPr>
          </a:lstStyle>
          <a:p>
            <a:r>
              <a:rPr lang="fi-FI" dirty="0"/>
              <a:t>MUOKKAA OTS. PERUSTYYL. NAPSAUTT.</a:t>
            </a:r>
          </a:p>
        </p:txBody>
      </p:sp>
      <p:pic>
        <p:nvPicPr>
          <p:cNvPr id="5" name="logo_static.png">
            <a:extLst>
              <a:ext uri="{FF2B5EF4-FFF2-40B4-BE49-F238E27FC236}">
                <a16:creationId xmlns:a16="http://schemas.microsoft.com/office/drawing/2014/main" id="{42A5793C-29A8-C53D-A2DA-BEE038B264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13" b="32113"/>
          <a:stretch/>
        </p:blipFill>
        <p:spPr>
          <a:xfrm>
            <a:off x="14046081" y="8522444"/>
            <a:ext cx="2182708" cy="7808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99941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F5151B9-37C5-02E5-74CF-7C54E3A80E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2928" y="723381"/>
            <a:ext cx="6307525" cy="2308206"/>
          </a:xfrm>
        </p:spPr>
        <p:txBody>
          <a:bodyPr>
            <a:noAutofit/>
          </a:bodyPr>
          <a:lstStyle>
            <a:lvl1pPr>
              <a:defRPr sz="6000">
                <a:solidFill>
                  <a:srgbClr val="DEFD3A"/>
                </a:solidFill>
                <a:highlight>
                  <a:srgbClr val="000000"/>
                </a:highlight>
                <a:latin typeface="Impact" panose="020B0806030902050204" pitchFamily="34" charset="0"/>
              </a:defRPr>
            </a:lvl1pPr>
          </a:lstStyle>
          <a:p>
            <a:r>
              <a:rPr lang="fi-FI" dirty="0"/>
              <a:t>MUOKKAA OTS. PERUSTYYL. NAPSAUTT.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3298C350-1932-B0E6-CA03-21F6714D85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fi-FI" smtClean="0"/>
              <a:t>‹#›</a:t>
            </a:fld>
            <a:endParaRPr lang="fi-FI"/>
          </a:p>
        </p:txBody>
      </p:sp>
      <p:sp>
        <p:nvSpPr>
          <p:cNvPr id="5" name="Sisällön paikkamerkki 3">
            <a:extLst>
              <a:ext uri="{FF2B5EF4-FFF2-40B4-BE49-F238E27FC236}">
                <a16:creationId xmlns:a16="http://schemas.microsoft.com/office/drawing/2014/main" id="{C2BD405E-3374-3D02-FD3F-CC33298041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28" y="3325342"/>
            <a:ext cx="6307525" cy="509527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4" name="logo_static.png">
            <a:extLst>
              <a:ext uri="{FF2B5EF4-FFF2-40B4-BE49-F238E27FC236}">
                <a16:creationId xmlns:a16="http://schemas.microsoft.com/office/drawing/2014/main" id="{00163897-2A4C-EB77-5EB6-09B0A00212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13" b="32113"/>
          <a:stretch/>
        </p:blipFill>
        <p:spPr>
          <a:xfrm>
            <a:off x="14046081" y="8522444"/>
            <a:ext cx="2182708" cy="7808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17840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BAA2792A-3F3B-8A42-C66B-BD729D308E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fi-FI" smtClean="0"/>
              <a:t>‹#›</a:t>
            </a:fld>
            <a:endParaRPr lang="fi-FI"/>
          </a:p>
        </p:txBody>
      </p:sp>
      <p:pic>
        <p:nvPicPr>
          <p:cNvPr id="2" name="logo_static.png" descr="logo_static.png">
            <a:extLst>
              <a:ext uri="{FF2B5EF4-FFF2-40B4-BE49-F238E27FC236}">
                <a16:creationId xmlns:a16="http://schemas.microsoft.com/office/drawing/2014/main" id="{523ABE30-4C2A-2B0A-B960-89F571349D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0619" t="23755" r="14051" b="28336"/>
          <a:stretch>
            <a:fillRect/>
          </a:stretch>
        </p:blipFill>
        <p:spPr>
          <a:xfrm>
            <a:off x="14046081" y="8363168"/>
            <a:ext cx="2182708" cy="7808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72544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752FD3D0-4BE0-DB7D-B6C9-0CD72FE555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fi-FI" smtClean="0"/>
              <a:t>‹#›</a:t>
            </a:fld>
            <a:endParaRPr lang="fi-FI"/>
          </a:p>
        </p:txBody>
      </p:sp>
      <p:pic>
        <p:nvPicPr>
          <p:cNvPr id="2" name="logo_static.png">
            <a:extLst>
              <a:ext uri="{FF2B5EF4-FFF2-40B4-BE49-F238E27FC236}">
                <a16:creationId xmlns:a16="http://schemas.microsoft.com/office/drawing/2014/main" id="{B28FE6E8-7DE5-6127-333E-E9CF52EE22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13" b="32113"/>
          <a:stretch/>
        </p:blipFill>
        <p:spPr>
          <a:xfrm>
            <a:off x="14046081" y="8522444"/>
            <a:ext cx="2182708" cy="7808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51083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Mukautettu asettelu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752FD3D0-4BE0-DB7D-B6C9-0CD72FE555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fi-FI" smtClean="0"/>
              <a:t>‹#›</a:t>
            </a:fld>
            <a:endParaRPr lang="fi-FI"/>
          </a:p>
        </p:txBody>
      </p:sp>
      <p:pic>
        <p:nvPicPr>
          <p:cNvPr id="5" name="logo_static.png">
            <a:extLst>
              <a:ext uri="{FF2B5EF4-FFF2-40B4-BE49-F238E27FC236}">
                <a16:creationId xmlns:a16="http://schemas.microsoft.com/office/drawing/2014/main" id="{383F4EE9-A980-2A22-CBF9-C5E2474411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13" b="32113"/>
          <a:stretch/>
        </p:blipFill>
        <p:spPr>
          <a:xfrm>
            <a:off x="14046081" y="8522444"/>
            <a:ext cx="2182708" cy="7808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80145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Mukautettu asettelu"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752FD3D0-4BE0-DB7D-B6C9-0CD72FE555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fi-FI" smtClean="0"/>
              <a:t>‹#›</a:t>
            </a:fld>
            <a:endParaRPr lang="fi-FI"/>
          </a:p>
        </p:txBody>
      </p:sp>
      <p:pic>
        <p:nvPicPr>
          <p:cNvPr id="4" name="logo_static.png">
            <a:extLst>
              <a:ext uri="{FF2B5EF4-FFF2-40B4-BE49-F238E27FC236}">
                <a16:creationId xmlns:a16="http://schemas.microsoft.com/office/drawing/2014/main" id="{BCE50C65-B433-CC84-D2C3-EB90ACB50D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13" b="32113"/>
          <a:stretch/>
        </p:blipFill>
        <p:spPr>
          <a:xfrm>
            <a:off x="14046081" y="8522444"/>
            <a:ext cx="2182708" cy="7808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58065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Mukautettu asettel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704B17AA-6213-1B2D-C1FB-075F89A536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fi-FI" smtClean="0"/>
              <a:t>‹#›</a:t>
            </a:fld>
            <a:endParaRPr lang="fi-FI"/>
          </a:p>
        </p:txBody>
      </p:sp>
      <p:pic>
        <p:nvPicPr>
          <p:cNvPr id="2" name="logo_static.png" descr="logo_static.png">
            <a:extLst>
              <a:ext uri="{FF2B5EF4-FFF2-40B4-BE49-F238E27FC236}">
                <a16:creationId xmlns:a16="http://schemas.microsoft.com/office/drawing/2014/main" id="{C40FF7BA-ADB0-FD01-305B-1442783A25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0619" t="23755" r="14051" b="28336"/>
          <a:stretch>
            <a:fillRect/>
          </a:stretch>
        </p:blipFill>
        <p:spPr>
          <a:xfrm>
            <a:off x="14046081" y="8363168"/>
            <a:ext cx="2182708" cy="7808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21444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ukautettu asettelu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2F218442-6748-893A-17E0-C34834E787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fi-FI" smtClean="0"/>
              <a:t>‹#›</a:t>
            </a:fld>
            <a:endParaRPr lang="fi-FI"/>
          </a:p>
        </p:txBody>
      </p:sp>
      <p:pic>
        <p:nvPicPr>
          <p:cNvPr id="6" name="logo_static.png">
            <a:extLst>
              <a:ext uri="{FF2B5EF4-FFF2-40B4-BE49-F238E27FC236}">
                <a16:creationId xmlns:a16="http://schemas.microsoft.com/office/drawing/2014/main" id="{BE2008D4-03F7-20A4-0612-CD9125C470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13" b="32113"/>
          <a:stretch/>
        </p:blipFill>
        <p:spPr>
          <a:xfrm>
            <a:off x="14046081" y="8522444"/>
            <a:ext cx="2182708" cy="7808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18275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kautettu asettelu">
    <p:bg>
      <p:bgPr>
        <a:solidFill>
          <a:srgbClr val="DEFD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C9E47734-3D27-1589-CEBD-F971E779D5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fi-FI" smtClean="0"/>
              <a:t>‹#›</a:t>
            </a:fld>
            <a:endParaRPr lang="fi-FI"/>
          </a:p>
        </p:txBody>
      </p:sp>
      <p:pic>
        <p:nvPicPr>
          <p:cNvPr id="4" name="SPRING-LogoAnimation-710x250px.gif" descr="SPRING-LogoAnimation-710x250px.gif">
            <a:extLst>
              <a:ext uri="{FF2B5EF4-FFF2-40B4-BE49-F238E27FC236}">
                <a16:creationId xmlns:a16="http://schemas.microsoft.com/office/drawing/2014/main" id="{66B674A5-23E8-3A16-AECF-77F4C41B3A69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03046" y="3267364"/>
            <a:ext cx="6049908" cy="2130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logo_static.png" descr="logo_static.png">
            <a:extLst>
              <a:ext uri="{FF2B5EF4-FFF2-40B4-BE49-F238E27FC236}">
                <a16:creationId xmlns:a16="http://schemas.microsoft.com/office/drawing/2014/main" id="{7B066C64-B1B9-5FA0-42DF-940B8BBB6B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0619" t="23755" r="14051" b="28336"/>
          <a:stretch>
            <a:fillRect/>
          </a:stretch>
        </p:blipFill>
        <p:spPr>
          <a:xfrm>
            <a:off x="7036593" y="8242541"/>
            <a:ext cx="2182708" cy="7808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hisissprring.fi">
            <a:extLst>
              <a:ext uri="{FF2B5EF4-FFF2-40B4-BE49-F238E27FC236}">
                <a16:creationId xmlns:a16="http://schemas.microsoft.com/office/drawing/2014/main" id="{E93359B4-FA35-FAED-1A5F-38809488DEFC}"/>
              </a:ext>
            </a:extLst>
          </p:cNvPr>
          <p:cNvSpPr txBox="1"/>
          <p:nvPr userDrawn="1"/>
        </p:nvSpPr>
        <p:spPr>
          <a:xfrm>
            <a:off x="7058957" y="5491777"/>
            <a:ext cx="2138085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1625600">
              <a:lnSpc>
                <a:spcPct val="90000"/>
              </a:lnSpc>
              <a:defRPr sz="2000" cap="all" spc="199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lang="fi-FI" dirty="0" err="1"/>
              <a:t>Thisisspring</a:t>
            </a:r>
            <a:r>
              <a:rPr dirty="0"/>
              <a:t>.fi</a:t>
            </a:r>
          </a:p>
        </p:txBody>
      </p:sp>
      <p:sp>
        <p:nvSpPr>
          <p:cNvPr id="6" name="Title Text">
            <a:extLst>
              <a:ext uri="{FF2B5EF4-FFF2-40B4-BE49-F238E27FC236}">
                <a16:creationId xmlns:a16="http://schemas.microsoft.com/office/drawing/2014/main" id="{3DAED977-F607-0820-4363-7384546FC0D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286932" y="6284205"/>
            <a:ext cx="14020802" cy="124762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6000">
                <a:solidFill>
                  <a:srgbClr val="DEFD3A"/>
                </a:solidFill>
                <a:highlight>
                  <a:srgbClr val="000000"/>
                </a:highlight>
              </a:defRPr>
            </a:lvl1pPr>
          </a:lstStyle>
          <a:p>
            <a:r>
              <a:rPr lang="fi-FI" dirty="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6893170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ukautettu asettelu">
    <p:bg>
      <p:bgPr>
        <a:solidFill>
          <a:srgbClr val="DEFD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C9E47734-3D27-1589-CEBD-F971E779D5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fi-FI" smtClean="0"/>
              <a:t>‹#›</a:t>
            </a:fld>
            <a:endParaRPr lang="fi-FI"/>
          </a:p>
        </p:txBody>
      </p:sp>
      <p:pic>
        <p:nvPicPr>
          <p:cNvPr id="2" name="logo_static.png" descr="logo_static.png">
            <a:extLst>
              <a:ext uri="{FF2B5EF4-FFF2-40B4-BE49-F238E27FC236}">
                <a16:creationId xmlns:a16="http://schemas.microsoft.com/office/drawing/2014/main" id="{7B066C64-B1B9-5FA0-42DF-940B8BBB6B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0619" t="23755" r="14051" b="28336"/>
          <a:stretch>
            <a:fillRect/>
          </a:stretch>
        </p:blipFill>
        <p:spPr>
          <a:xfrm>
            <a:off x="7036593" y="8242541"/>
            <a:ext cx="2182708" cy="780832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Olen yläotsikko">
            <a:extLst>
              <a:ext uri="{FF2B5EF4-FFF2-40B4-BE49-F238E27FC236}">
                <a16:creationId xmlns:a16="http://schemas.microsoft.com/office/drawing/2014/main" id="{6C5AD5C0-F557-9CC4-68FD-524C3025CAF6}"/>
              </a:ext>
            </a:extLst>
          </p:cNvPr>
          <p:cNvSpPr txBox="1"/>
          <p:nvPr userDrawn="1"/>
        </p:nvSpPr>
        <p:spPr>
          <a:xfrm>
            <a:off x="6638932" y="2410537"/>
            <a:ext cx="2978136" cy="373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 defTabSz="1625600">
              <a:lnSpc>
                <a:spcPct val="130000"/>
              </a:lnSpc>
              <a:defRPr sz="1900" cap="all" spc="323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 spc="0"/>
            </a:pPr>
            <a:r>
              <a:rPr b="0" spc="323" dirty="0"/>
              <a:t>Olen </a:t>
            </a:r>
            <a:r>
              <a:rPr b="0" spc="323" dirty="0" err="1"/>
              <a:t>yläotsikko</a:t>
            </a:r>
            <a:endParaRPr b="0" spc="323" dirty="0"/>
          </a:p>
        </p:txBody>
      </p:sp>
      <p:sp>
        <p:nvSpPr>
          <p:cNvPr id="12" name="Otsikko 11">
            <a:extLst>
              <a:ext uri="{FF2B5EF4-FFF2-40B4-BE49-F238E27FC236}">
                <a16:creationId xmlns:a16="http://schemas.microsoft.com/office/drawing/2014/main" id="{3095186B-52E1-736D-F48A-7664BF34A4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7599" y="3264428"/>
            <a:ext cx="14020802" cy="2127251"/>
          </a:xfrm>
        </p:spPr>
        <p:txBody>
          <a:bodyPr>
            <a:noAutofit/>
          </a:bodyPr>
          <a:lstStyle>
            <a:lvl1pPr algn="ctr">
              <a:defRPr sz="8800"/>
            </a:lvl1pPr>
          </a:lstStyle>
          <a:p>
            <a:r>
              <a:rPr lang="fi-FI" dirty="0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0193215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AND_TWO_COLUMN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logo_static.png" descr="logo_static.png"/>
          <p:cNvPicPr>
            <a:picLocks noChangeAspect="1"/>
          </p:cNvPicPr>
          <p:nvPr/>
        </p:nvPicPr>
        <p:blipFill>
          <a:blip r:embed="rId2"/>
          <a:srcRect l="10619" t="23755" r="14051" b="28336"/>
          <a:stretch>
            <a:fillRect/>
          </a:stretch>
        </p:blipFill>
        <p:spPr>
          <a:xfrm>
            <a:off x="7036593" y="8242541"/>
            <a:ext cx="2182708" cy="780832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478999" y="276351"/>
            <a:ext cx="238721" cy="22195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defTabSz="1625600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" name="Google Shape;788;p112">
            <a:extLst>
              <a:ext uri="{FF2B5EF4-FFF2-40B4-BE49-F238E27FC236}">
                <a16:creationId xmlns:a16="http://schemas.microsoft.com/office/drawing/2014/main" id="{7D6C4264-B18C-71F4-C769-216F67A5540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348879" y="4171507"/>
            <a:ext cx="6405533" cy="407103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1700"/>
            </a:lvl1pPr>
          </a:lstStyle>
          <a:p>
            <a:pPr marL="0" lvl="0" indent="0" defTabSz="1219200">
              <a:lnSpc>
                <a:spcPct val="160000"/>
              </a:lnSpc>
              <a:spcBef>
                <a:spcPts val="0"/>
              </a:spcBef>
              <a:buNone/>
              <a:defRPr sz="1900">
                <a:latin typeface="Arial"/>
                <a:ea typeface="Arial"/>
                <a:cs typeface="Arial"/>
                <a:sym typeface="Arial"/>
              </a:defRPr>
            </a:pPr>
            <a:r>
              <a:rPr lang="fi-FI" b="1"/>
              <a:t>Muokkaa tekstin perustyylejä napsauttamalla</a:t>
            </a:r>
          </a:p>
        </p:txBody>
      </p:sp>
      <p:pic>
        <p:nvPicPr>
          <p:cNvPr id="4" name="kuvapohja.jpg" descr="kuvapohja.jpg">
            <a:extLst>
              <a:ext uri="{FF2B5EF4-FFF2-40B4-BE49-F238E27FC236}">
                <a16:creationId xmlns:a16="http://schemas.microsoft.com/office/drawing/2014/main" id="{33AA7E0F-A95D-26D0-762F-2153729E3D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27947" y="724852"/>
            <a:ext cx="7694296" cy="769429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Otsikko 4">
            <a:extLst>
              <a:ext uri="{FF2B5EF4-FFF2-40B4-BE49-F238E27FC236}">
                <a16:creationId xmlns:a16="http://schemas.microsoft.com/office/drawing/2014/main" id="{BADD9C1D-17A9-619F-7577-EE219B9097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8879" y="1292820"/>
            <a:ext cx="6405533" cy="2127251"/>
          </a:xfrm>
        </p:spPr>
        <p:txBody>
          <a:bodyPr>
            <a:noAutofit/>
          </a:bodyPr>
          <a:lstStyle>
            <a:lvl1pPr>
              <a:defRPr sz="7600">
                <a:solidFill>
                  <a:srgbClr val="DEFD3A"/>
                </a:solidFill>
                <a:highlight>
                  <a:srgbClr val="000000"/>
                </a:highlight>
              </a:defRPr>
            </a:lvl1pPr>
          </a:lstStyle>
          <a:p>
            <a:r>
              <a:rPr lang="fi-FI" dirty="0"/>
              <a:t>OLEN OTSIKKO</a:t>
            </a:r>
          </a:p>
        </p:txBody>
      </p:sp>
    </p:spTree>
    <p:extLst>
      <p:ext uri="{BB962C8B-B14F-4D97-AF65-F5344CB8AC3E}">
        <p14:creationId xmlns:p14="http://schemas.microsoft.com/office/powerpoint/2010/main" val="1104225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2">
            <a:extLst>
              <a:ext uri="{FF2B5EF4-FFF2-40B4-BE49-F238E27FC236}">
                <a16:creationId xmlns:a16="http://schemas.microsoft.com/office/drawing/2014/main" id="{F294B06B-4692-8835-29ED-48506A4D90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4189" y="2003"/>
            <a:ext cx="12777766" cy="913999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D92A735-65E4-76B7-1D49-1A4015D3A3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1862" y="3508373"/>
            <a:ext cx="6826251" cy="2127251"/>
          </a:xfrm>
        </p:spPr>
        <p:txBody>
          <a:bodyPr/>
          <a:lstStyle>
            <a:lvl1pPr>
              <a:defRPr>
                <a:solidFill>
                  <a:srgbClr val="DEFD3A"/>
                </a:solidFill>
                <a:highlight>
                  <a:srgbClr val="000000"/>
                </a:highlight>
              </a:defRPr>
            </a:lvl1pPr>
          </a:lstStyle>
          <a:p>
            <a:r>
              <a:rPr lang="fi-FI" dirty="0"/>
              <a:t>MUOKKAA OTS. PERUSTYYL. NAPSAUTT.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3BD9036F-C3AD-2E38-A328-C0286F5BAC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fi-FI" smtClean="0"/>
              <a:t>‹#›</a:t>
            </a:fld>
            <a:endParaRPr lang="fi-FI"/>
          </a:p>
        </p:txBody>
      </p:sp>
      <p:sp>
        <p:nvSpPr>
          <p:cNvPr id="5" name="Sisällön paikkamerkki 3">
            <a:extLst>
              <a:ext uri="{FF2B5EF4-FFF2-40B4-BE49-F238E27FC236}">
                <a16:creationId xmlns:a16="http://schemas.microsoft.com/office/drawing/2014/main" id="{12DA33EA-DA07-0CFC-CA30-C3C109AD2E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32937" y="1428750"/>
            <a:ext cx="6934200" cy="682148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6" name="logo_static.png" descr="logo_static.png">
            <a:extLst>
              <a:ext uri="{FF2B5EF4-FFF2-40B4-BE49-F238E27FC236}">
                <a16:creationId xmlns:a16="http://schemas.microsoft.com/office/drawing/2014/main" id="{3E225D7E-07F4-C702-B01A-74EDE7D5F5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0619" t="23755" r="14051" b="28336"/>
          <a:stretch>
            <a:fillRect/>
          </a:stretch>
        </p:blipFill>
        <p:spPr>
          <a:xfrm>
            <a:off x="7036593" y="8242541"/>
            <a:ext cx="2182708" cy="7808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38775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ukautettu asettel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D92A735-65E4-76B7-1D49-1A4015D3A3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1862" y="3508373"/>
            <a:ext cx="6826251" cy="2127251"/>
          </a:xfrm>
        </p:spPr>
        <p:txBody>
          <a:bodyPr/>
          <a:lstStyle>
            <a:lvl1pPr>
              <a:defRPr>
                <a:solidFill>
                  <a:srgbClr val="DEFD3A"/>
                </a:solidFill>
                <a:highlight>
                  <a:srgbClr val="000000"/>
                </a:highlight>
              </a:defRPr>
            </a:lvl1pPr>
          </a:lstStyle>
          <a:p>
            <a:r>
              <a:rPr lang="fi-FI" dirty="0"/>
              <a:t>MUOKKAA OTS. PERUSTYYL. NAPSAUTT.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3BD9036F-C3AD-2E38-A328-C0286F5BAC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fi-FI" smtClean="0"/>
              <a:t>‹#›</a:t>
            </a:fld>
            <a:endParaRPr lang="fi-FI"/>
          </a:p>
        </p:txBody>
      </p:sp>
      <p:sp>
        <p:nvSpPr>
          <p:cNvPr id="5" name="Sisällön paikkamerkki 3">
            <a:extLst>
              <a:ext uri="{FF2B5EF4-FFF2-40B4-BE49-F238E27FC236}">
                <a16:creationId xmlns:a16="http://schemas.microsoft.com/office/drawing/2014/main" id="{12DA33EA-DA07-0CFC-CA30-C3C109AD2E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32937" y="1428750"/>
            <a:ext cx="6934200" cy="682148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6" name="logo_static.png" descr="logo_static.png">
            <a:extLst>
              <a:ext uri="{FF2B5EF4-FFF2-40B4-BE49-F238E27FC236}">
                <a16:creationId xmlns:a16="http://schemas.microsoft.com/office/drawing/2014/main" id="{3E225D7E-07F4-C702-B01A-74EDE7D5F5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0619" t="23755" r="14051" b="28336"/>
          <a:stretch>
            <a:fillRect/>
          </a:stretch>
        </p:blipFill>
        <p:spPr>
          <a:xfrm>
            <a:off x="7036593" y="8242541"/>
            <a:ext cx="2182708" cy="7808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60494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Mukautettu asettelu">
    <p:bg>
      <p:bgPr>
        <a:blipFill dpi="0" rotWithShape="1">
          <a:blip r:embed="rId2">
            <a:lum/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D92A735-65E4-76B7-1D49-1A4015D3A3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1862" y="3508373"/>
            <a:ext cx="6826251" cy="2127251"/>
          </a:xfrm>
        </p:spPr>
        <p:txBody>
          <a:bodyPr/>
          <a:lstStyle>
            <a:lvl1pPr>
              <a:defRPr>
                <a:solidFill>
                  <a:srgbClr val="DEFD3A"/>
                </a:solidFill>
                <a:highlight>
                  <a:srgbClr val="000000"/>
                </a:highlight>
              </a:defRPr>
            </a:lvl1pPr>
          </a:lstStyle>
          <a:p>
            <a:r>
              <a:rPr lang="fi-FI" dirty="0"/>
              <a:t>MUOKKAA OTS. PERUSTYYL. NAPSAUTT.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3BD9036F-C3AD-2E38-A328-C0286F5BAC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fi-FI" smtClean="0"/>
              <a:t>‹#›</a:t>
            </a:fld>
            <a:endParaRPr lang="fi-FI"/>
          </a:p>
        </p:txBody>
      </p:sp>
      <p:sp>
        <p:nvSpPr>
          <p:cNvPr id="5" name="Sisällön paikkamerkki 3">
            <a:extLst>
              <a:ext uri="{FF2B5EF4-FFF2-40B4-BE49-F238E27FC236}">
                <a16:creationId xmlns:a16="http://schemas.microsoft.com/office/drawing/2014/main" id="{12DA33EA-DA07-0CFC-CA30-C3C109AD2E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32937" y="1428750"/>
            <a:ext cx="6934200" cy="682148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6" name="logo_static.png" descr="logo_static.png">
            <a:extLst>
              <a:ext uri="{FF2B5EF4-FFF2-40B4-BE49-F238E27FC236}">
                <a16:creationId xmlns:a16="http://schemas.microsoft.com/office/drawing/2014/main" id="{3E225D7E-07F4-C702-B01A-74EDE7D5F5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0619" t="23755" r="14051" b="28336"/>
          <a:stretch>
            <a:fillRect/>
          </a:stretch>
        </p:blipFill>
        <p:spPr>
          <a:xfrm>
            <a:off x="7036593" y="8242541"/>
            <a:ext cx="2182708" cy="7808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58293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117599" y="306916"/>
            <a:ext cx="14020802" cy="212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58" tIns="60958" rIns="60958" bIns="60958" anchor="ctr">
            <a:normAutofit/>
          </a:bodyPr>
          <a:lstStyle/>
          <a:p>
            <a:r>
              <a:rPr lang="fi-FI"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117599" y="2434165"/>
            <a:ext cx="13273685" cy="5636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58" tIns="60958" rIns="60958" bIns="60958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4967137" y="8625404"/>
            <a:ext cx="340597" cy="331072"/>
          </a:xfrm>
          <a:prstGeom prst="rect">
            <a:avLst/>
          </a:prstGeom>
          <a:ln w="12700">
            <a:miter lim="400000"/>
          </a:ln>
        </p:spPr>
        <p:txBody>
          <a:bodyPr wrap="none" lIns="60958" tIns="60958" rIns="60958" bIns="60958" anchor="ctr">
            <a:spAutoFit/>
          </a:bodyPr>
          <a:lstStyle>
            <a:lvl1pPr algn="r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7" r:id="rId2"/>
    <p:sldLayoutId id="2147483688" r:id="rId3"/>
    <p:sldLayoutId id="2147483690" r:id="rId4"/>
    <p:sldLayoutId id="2147483695" r:id="rId5"/>
    <p:sldLayoutId id="2147483694" r:id="rId6"/>
    <p:sldLayoutId id="2147483686" r:id="rId7"/>
    <p:sldLayoutId id="2147483697" r:id="rId8"/>
    <p:sldLayoutId id="2147483703" r:id="rId9"/>
    <p:sldLayoutId id="2147483698" r:id="rId10"/>
    <p:sldLayoutId id="2147483701" r:id="rId11"/>
    <p:sldLayoutId id="2147483685" r:id="rId12"/>
    <p:sldLayoutId id="2147483699" r:id="rId13"/>
    <p:sldLayoutId id="2147483700" r:id="rId14"/>
    <p:sldLayoutId id="2147483702" r:id="rId15"/>
    <p:sldLayoutId id="2147483696" r:id="rId16"/>
    <p:sldLayoutId id="2147483661" r:id="rId17"/>
    <p:sldLayoutId id="2147483663" r:id="rId18"/>
    <p:sldLayoutId id="2147483680" r:id="rId19"/>
    <p:sldLayoutId id="2147483689" r:id="rId20"/>
    <p:sldLayoutId id="2147483709" r:id="rId21"/>
    <p:sldLayoutId id="2147483715" r:id="rId22"/>
    <p:sldLayoutId id="2147483704" r:id="rId23"/>
    <p:sldLayoutId id="2147483712" r:id="rId24"/>
    <p:sldLayoutId id="2147483707" r:id="rId25"/>
    <p:sldLayoutId id="2147483708" r:id="rId26"/>
    <p:sldLayoutId id="2147483711" r:id="rId27"/>
    <p:sldLayoutId id="2147483667" r:id="rId28"/>
    <p:sldLayoutId id="2147483691" r:id="rId29"/>
    <p:sldLayoutId id="2147483706" r:id="rId30"/>
    <p:sldLayoutId id="2147483692" r:id="rId31"/>
    <p:sldLayoutId id="2147483714" r:id="rId32"/>
    <p:sldLayoutId id="2147483684" r:id="rId33"/>
    <p:sldLayoutId id="2147483681" r:id="rId34"/>
    <p:sldLayoutId id="2147483682" r:id="rId35"/>
    <p:sldLayoutId id="2147483705" r:id="rId36"/>
    <p:sldLayoutId id="2147483713" r:id="rId37"/>
    <p:sldLayoutId id="2147483710" r:id="rId38"/>
    <p:sldLayoutId id="2147483693" r:id="rId39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DEFD3A"/>
          </a:solidFill>
          <a:highlight>
            <a:srgbClr val="000000"/>
          </a:highlight>
          <a:uFillTx/>
          <a:latin typeface="Impact" panose="020B0806030902050204" pitchFamily="34" charset="0"/>
          <a:ea typeface="Impact" panose="020B0806030902050204" pitchFamily="34" charset="0"/>
          <a:cs typeface="Arial" panose="020B0604020202020204" pitchFamily="34" charset="0"/>
          <a:sym typeface="Calibri Light"/>
        </a:defRPr>
      </a:lvl1pPr>
      <a:lvl2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93913" marR="0" indent="-293913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Calibri"/>
        </a:defRPr>
      </a:lvl1pPr>
      <a:lvl2pPr marL="800100" marR="0" indent="-3429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Calibri"/>
        </a:defRPr>
      </a:lvl2pPr>
      <a:lvl3pPr marL="1325880" marR="0" indent="-41148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Calibri"/>
        </a:defRPr>
      </a:lvl3pPr>
      <a:lvl4pPr marL="1828800" marR="0" indent="-4572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Calibri"/>
        </a:defRPr>
      </a:lvl4pPr>
      <a:lvl5pPr marL="2286000" marR="0" indent="-4572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Calibri"/>
        </a:defRPr>
      </a:lvl5pPr>
      <a:lvl6pPr marL="2743200" marR="0" indent="-4572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200400" marR="0" indent="-4572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657600" marR="0" indent="-4572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114800" marR="0" indent="-4572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3755425-FF29-B3B8-8060-92641C69E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TEE TULEVAISUUTTA &amp; VOITA KESÄTYÖ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2725944-61E5-6952-6176-6B1402728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600" y="2808677"/>
            <a:ext cx="6934200" cy="437016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i-FI" b="1" dirty="0"/>
              <a:t>VAIKUTA IDEALLASI TULEVAISUUDEN SUUNTAAN.  </a:t>
            </a:r>
            <a:br>
              <a:rPr lang="fi-FI" dirty="0"/>
            </a:br>
            <a:endParaRPr lang="fi-FI" dirty="0"/>
          </a:p>
          <a:p>
            <a:pPr marL="0" indent="0" algn="ctr">
              <a:buNone/>
            </a:pPr>
            <a:r>
              <a:rPr lang="fi-FI" dirty="0"/>
              <a:t>KOKOA TIIMI (3</a:t>
            </a:r>
            <a:r>
              <a:rPr lang="fi-FI" b="0" i="0" dirty="0">
                <a:solidFill>
                  <a:srgbClr val="212529"/>
                </a:solidFill>
                <a:effectLst/>
                <a:latin typeface="Noto Sans" panose="020B0604020202020204" pitchFamily="34" charset="0"/>
              </a:rPr>
              <a:t>–</a:t>
            </a:r>
            <a:r>
              <a:rPr lang="fi-FI" dirty="0"/>
              <a:t>5 henkilöä)</a:t>
            </a:r>
          </a:p>
          <a:p>
            <a:pPr marL="0" indent="0" algn="ctr">
              <a:buNone/>
            </a:pPr>
            <a:r>
              <a:rPr lang="fi-FI" dirty="0"/>
              <a:t>KEKSI IDEA</a:t>
            </a:r>
          </a:p>
          <a:p>
            <a:pPr marL="0" indent="0" algn="ctr">
              <a:buNone/>
            </a:pPr>
            <a:r>
              <a:rPr lang="fi-FI" dirty="0"/>
              <a:t>OSALLISTU KILPAILUUN</a:t>
            </a:r>
          </a:p>
          <a:p>
            <a:pPr marL="0" indent="0" algn="ctr">
              <a:buNone/>
            </a:pPr>
            <a:r>
              <a:rPr lang="fi-FI" dirty="0"/>
              <a:t>PALKINTONA KESÄTYÖ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298C8992-706F-1AF0-3EBA-89D9FF27F509}"/>
              </a:ext>
            </a:extLst>
          </p:cNvPr>
          <p:cNvSpPr txBox="1"/>
          <p:nvPr/>
        </p:nvSpPr>
        <p:spPr>
          <a:xfrm>
            <a:off x="1117599" y="8467752"/>
            <a:ext cx="5165587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i-FI" sz="1800" dirty="0" err="1">
                <a:latin typeface="Arial" panose="020B0604020202020204" pitchFamily="34" charset="0"/>
                <a:cs typeface="Arial" panose="020B0604020202020204" pitchFamily="34" charset="0"/>
              </a:rPr>
              <a:t>Spring</a:t>
            </a:r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 on ideakilpailu 15–19-vuotiaille nuorille. </a:t>
            </a:r>
          </a:p>
        </p:txBody>
      </p:sp>
      <p:pic>
        <p:nvPicPr>
          <p:cNvPr id="7" name="Kuva 6" descr="Sirkumfleksi oikea tasaisella täytöllä">
            <a:extLst>
              <a:ext uri="{FF2B5EF4-FFF2-40B4-BE49-F238E27FC236}">
                <a16:creationId xmlns:a16="http://schemas.microsoft.com/office/drawing/2014/main" id="{D1139A6C-FFFC-1D65-49B2-9093E45C5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7599" y="6808916"/>
            <a:ext cx="914400" cy="914400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14E42D36-4F35-A925-627B-6F6CDD5EA60E}"/>
              </a:ext>
            </a:extLst>
          </p:cNvPr>
          <p:cNvSpPr txBox="1"/>
          <p:nvPr/>
        </p:nvSpPr>
        <p:spPr>
          <a:xfrm>
            <a:off x="1954463" y="6808916"/>
            <a:ext cx="5842000" cy="1323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Kilpailun hakuaika 1.11.2023</a:t>
            </a:r>
            <a:r>
              <a:rPr lang="fi-FI" b="0" i="0" dirty="0">
                <a:solidFill>
                  <a:srgbClr val="212529"/>
                </a:solidFill>
                <a:effectLst/>
                <a:latin typeface="Noto Sans" panose="020B0502040504020204" pitchFamily="34" charset="0"/>
              </a:rPr>
              <a:t>–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29.2.2024.</a:t>
            </a:r>
          </a:p>
          <a:p>
            <a:pPr marL="0" indent="0">
              <a:buNone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3200" b="1" dirty="0">
                <a:latin typeface="Arial" panose="020B0604020202020204" pitchFamily="34" charset="0"/>
                <a:cs typeface="Arial" panose="020B0604020202020204" pitchFamily="34" charset="0"/>
              </a:rPr>
              <a:t>WWW.THISISSPRING.FI </a:t>
            </a:r>
          </a:p>
        </p:txBody>
      </p:sp>
    </p:spTree>
    <p:extLst>
      <p:ext uri="{BB962C8B-B14F-4D97-AF65-F5344CB8AC3E}">
        <p14:creationId xmlns:p14="http://schemas.microsoft.com/office/powerpoint/2010/main" val="2972079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3755425-FF29-B3B8-8060-92641C69E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TEE TULEVAISUUTTA &amp; VOITA KESÄTYÖ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2725944-61E5-6952-6176-6B1402728CE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fi-FI" b="1" dirty="0"/>
              <a:t>VAIKUTA IDEALLASI TULEVAISUUDEN SUUNTAAN.  </a:t>
            </a:r>
            <a:br>
              <a:rPr lang="fi-FI" dirty="0"/>
            </a:br>
            <a:endParaRPr lang="fi-FI" dirty="0"/>
          </a:p>
          <a:p>
            <a:pPr marL="0" indent="0" algn="ctr">
              <a:buNone/>
            </a:pPr>
            <a:r>
              <a:rPr lang="fi-FI" dirty="0"/>
              <a:t>KOKOA TIIMI (3</a:t>
            </a:r>
            <a:r>
              <a:rPr lang="fi-FI" b="0" i="0" dirty="0">
                <a:solidFill>
                  <a:srgbClr val="212529"/>
                </a:solidFill>
                <a:effectLst/>
                <a:latin typeface="Noto Sans" panose="020B0604020202020204" pitchFamily="34" charset="0"/>
              </a:rPr>
              <a:t>–</a:t>
            </a:r>
            <a:r>
              <a:rPr lang="fi-FI" dirty="0"/>
              <a:t>5 henkilöä)</a:t>
            </a:r>
          </a:p>
          <a:p>
            <a:pPr marL="0" indent="0" algn="ctr">
              <a:buNone/>
            </a:pPr>
            <a:r>
              <a:rPr lang="fi-FI" dirty="0"/>
              <a:t>KEKSI IDEA</a:t>
            </a:r>
          </a:p>
          <a:p>
            <a:pPr marL="0" indent="0" algn="ctr">
              <a:buNone/>
            </a:pPr>
            <a:r>
              <a:rPr lang="fi-FI" dirty="0"/>
              <a:t>OSALLISTU KILPAILUUN</a:t>
            </a:r>
          </a:p>
          <a:p>
            <a:pPr marL="0" indent="0" algn="ctr">
              <a:buNone/>
            </a:pPr>
            <a:r>
              <a:rPr lang="fi-FI" dirty="0"/>
              <a:t>PALKINTONA KESÄTYÖ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298C8992-706F-1AF0-3EBA-89D9FF27F509}"/>
              </a:ext>
            </a:extLst>
          </p:cNvPr>
          <p:cNvSpPr txBox="1"/>
          <p:nvPr/>
        </p:nvSpPr>
        <p:spPr>
          <a:xfrm>
            <a:off x="1117599" y="8467752"/>
            <a:ext cx="5165587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i-FI" sz="1800" dirty="0" err="1">
                <a:latin typeface="Arial" panose="020B0604020202020204" pitchFamily="34" charset="0"/>
                <a:cs typeface="Arial" panose="020B0604020202020204" pitchFamily="34" charset="0"/>
              </a:rPr>
              <a:t>Spring</a:t>
            </a:r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 on ideakilpailu 15–19-vuotiaille nuorille. </a:t>
            </a:r>
          </a:p>
        </p:txBody>
      </p:sp>
      <p:pic>
        <p:nvPicPr>
          <p:cNvPr id="7" name="Kuva 6" descr="Sirkumfleksi oikea tasaisella täytöllä">
            <a:extLst>
              <a:ext uri="{FF2B5EF4-FFF2-40B4-BE49-F238E27FC236}">
                <a16:creationId xmlns:a16="http://schemas.microsoft.com/office/drawing/2014/main" id="{D1139A6C-FFFC-1D65-49B2-9093E45C5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7599" y="6808916"/>
            <a:ext cx="914400" cy="914400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14E42D36-4F35-A925-627B-6F6CDD5EA60E}"/>
              </a:ext>
            </a:extLst>
          </p:cNvPr>
          <p:cNvSpPr txBox="1"/>
          <p:nvPr/>
        </p:nvSpPr>
        <p:spPr>
          <a:xfrm>
            <a:off x="1954463" y="6808916"/>
            <a:ext cx="5842000" cy="1323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Kilpailun hakuaika 1.11.2023</a:t>
            </a:r>
            <a:r>
              <a:rPr lang="fi-FI" b="0" i="0" dirty="0">
                <a:solidFill>
                  <a:srgbClr val="212529"/>
                </a:solidFill>
                <a:effectLst/>
                <a:latin typeface="Noto Sans" panose="020B0502040504020204" pitchFamily="34" charset="0"/>
              </a:rPr>
              <a:t>–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29.2.2024.</a:t>
            </a:r>
          </a:p>
          <a:p>
            <a:pPr marL="0" indent="0">
              <a:buNone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3200" b="1" dirty="0">
                <a:latin typeface="Arial" panose="020B0604020202020204" pitchFamily="34" charset="0"/>
                <a:cs typeface="Arial" panose="020B0604020202020204" pitchFamily="34" charset="0"/>
              </a:rPr>
              <a:t>WWW.THISISSPRING.FI </a:t>
            </a:r>
          </a:p>
        </p:txBody>
      </p:sp>
    </p:spTree>
    <p:extLst>
      <p:ext uri="{BB962C8B-B14F-4D97-AF65-F5344CB8AC3E}">
        <p14:creationId xmlns:p14="http://schemas.microsoft.com/office/powerpoint/2010/main" val="1408669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3755425-FF29-B3B8-8060-92641C69E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TEE TULEVAISUUTTA &amp; VOITA KESÄTYÖ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2725944-61E5-6952-6176-6B1402728CE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fi-FI" b="1" dirty="0"/>
              <a:t>VAIKUTA IDEALLASI TULEVAISUUDEN SUUNTAAN.  </a:t>
            </a:r>
            <a:br>
              <a:rPr lang="fi-FI" dirty="0"/>
            </a:br>
            <a:endParaRPr lang="fi-FI" dirty="0"/>
          </a:p>
          <a:p>
            <a:pPr marL="0" indent="0" algn="ctr">
              <a:buNone/>
            </a:pPr>
            <a:r>
              <a:rPr lang="fi-FI" dirty="0"/>
              <a:t>KOKOA TIIMI (3</a:t>
            </a:r>
            <a:r>
              <a:rPr lang="fi-FI" b="0" i="0" dirty="0">
                <a:solidFill>
                  <a:srgbClr val="212529"/>
                </a:solidFill>
                <a:effectLst/>
                <a:latin typeface="Noto Sans" panose="020B0604020202020204" pitchFamily="34" charset="0"/>
              </a:rPr>
              <a:t>–</a:t>
            </a:r>
            <a:r>
              <a:rPr lang="fi-FI" dirty="0"/>
              <a:t>5 henkilöä)</a:t>
            </a:r>
          </a:p>
          <a:p>
            <a:pPr marL="0" indent="0" algn="ctr">
              <a:buNone/>
            </a:pPr>
            <a:r>
              <a:rPr lang="fi-FI" dirty="0"/>
              <a:t>KEKSI IDEA</a:t>
            </a:r>
          </a:p>
          <a:p>
            <a:pPr marL="0" indent="0" algn="ctr">
              <a:buNone/>
            </a:pPr>
            <a:r>
              <a:rPr lang="fi-FI" dirty="0"/>
              <a:t>OSALLISTU KILPAILUUN</a:t>
            </a:r>
          </a:p>
          <a:p>
            <a:pPr marL="0" indent="0" algn="ctr">
              <a:buNone/>
            </a:pPr>
            <a:r>
              <a:rPr lang="fi-FI" dirty="0"/>
              <a:t>PALKINTONA KESÄTYÖ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298C8992-706F-1AF0-3EBA-89D9FF27F509}"/>
              </a:ext>
            </a:extLst>
          </p:cNvPr>
          <p:cNvSpPr txBox="1"/>
          <p:nvPr/>
        </p:nvSpPr>
        <p:spPr>
          <a:xfrm>
            <a:off x="1117599" y="8467752"/>
            <a:ext cx="5165587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i-FI" sz="1800" dirty="0" err="1">
                <a:latin typeface="Arial" panose="020B0604020202020204" pitchFamily="34" charset="0"/>
                <a:cs typeface="Arial" panose="020B0604020202020204" pitchFamily="34" charset="0"/>
              </a:rPr>
              <a:t>Spring</a:t>
            </a:r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 on ideakilpailu 15–19-vuotiaille nuorille. </a:t>
            </a:r>
          </a:p>
        </p:txBody>
      </p:sp>
      <p:pic>
        <p:nvPicPr>
          <p:cNvPr id="7" name="Kuva 6" descr="Sirkumfleksi oikea tasaisella täytöllä">
            <a:extLst>
              <a:ext uri="{FF2B5EF4-FFF2-40B4-BE49-F238E27FC236}">
                <a16:creationId xmlns:a16="http://schemas.microsoft.com/office/drawing/2014/main" id="{D1139A6C-FFFC-1D65-49B2-9093E45C5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7599" y="6808916"/>
            <a:ext cx="914400" cy="914400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14E42D36-4F35-A925-627B-6F6CDD5EA60E}"/>
              </a:ext>
            </a:extLst>
          </p:cNvPr>
          <p:cNvSpPr txBox="1"/>
          <p:nvPr/>
        </p:nvSpPr>
        <p:spPr>
          <a:xfrm>
            <a:off x="1954463" y="6808916"/>
            <a:ext cx="5842000" cy="1323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Kilpailun hakuaika 1.11.2023</a:t>
            </a:r>
            <a:r>
              <a:rPr lang="fi-FI" b="0" i="0" dirty="0">
                <a:solidFill>
                  <a:srgbClr val="212529"/>
                </a:solidFill>
                <a:effectLst/>
                <a:latin typeface="Noto Sans" panose="020B0502040504020204" pitchFamily="34" charset="0"/>
              </a:rPr>
              <a:t>–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29.2.2024.</a:t>
            </a:r>
          </a:p>
          <a:p>
            <a:pPr marL="0" indent="0">
              <a:buNone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3200" b="1" dirty="0">
                <a:latin typeface="Arial" panose="020B0604020202020204" pitchFamily="34" charset="0"/>
                <a:cs typeface="Arial" panose="020B0604020202020204" pitchFamily="34" charset="0"/>
              </a:rPr>
              <a:t>WWW.THISISSPRING.FI </a:t>
            </a:r>
          </a:p>
        </p:txBody>
      </p:sp>
    </p:spTree>
    <p:extLst>
      <p:ext uri="{BB962C8B-B14F-4D97-AF65-F5344CB8AC3E}">
        <p14:creationId xmlns:p14="http://schemas.microsoft.com/office/powerpoint/2010/main" val="4013075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3755425-FF29-B3B8-8060-92641C69E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TEE TULEVAISUUTTA &amp; VOITA KESÄTYÖ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2725944-61E5-6952-6176-6B1402728CE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fi-FI" b="1" dirty="0"/>
              <a:t>VAIKUTA IDEALLASI TULEVAISUUDEN SUUNTAAN.  </a:t>
            </a:r>
            <a:br>
              <a:rPr lang="fi-FI" dirty="0"/>
            </a:br>
            <a:endParaRPr lang="fi-FI" dirty="0"/>
          </a:p>
          <a:p>
            <a:pPr marL="0" indent="0" algn="ctr">
              <a:buNone/>
            </a:pPr>
            <a:r>
              <a:rPr lang="fi-FI" dirty="0"/>
              <a:t>KOKOA TIIMI (3</a:t>
            </a:r>
            <a:r>
              <a:rPr lang="fi-FI" b="0" i="0" dirty="0">
                <a:solidFill>
                  <a:srgbClr val="212529"/>
                </a:solidFill>
                <a:effectLst/>
                <a:latin typeface="Noto Sans" panose="020B0604020202020204" pitchFamily="34" charset="0"/>
              </a:rPr>
              <a:t>–</a:t>
            </a:r>
            <a:r>
              <a:rPr lang="fi-FI" dirty="0"/>
              <a:t>5 henkilöä)</a:t>
            </a:r>
          </a:p>
          <a:p>
            <a:pPr marL="0" indent="0" algn="ctr">
              <a:buNone/>
            </a:pPr>
            <a:r>
              <a:rPr lang="fi-FI" dirty="0"/>
              <a:t>KEKSI IDEA</a:t>
            </a:r>
          </a:p>
          <a:p>
            <a:pPr marL="0" indent="0" algn="ctr">
              <a:buNone/>
            </a:pPr>
            <a:r>
              <a:rPr lang="fi-FI" dirty="0"/>
              <a:t>OSALLISTU KILPAILUUN</a:t>
            </a:r>
          </a:p>
          <a:p>
            <a:pPr marL="0" indent="0" algn="ctr">
              <a:buNone/>
            </a:pPr>
            <a:r>
              <a:rPr lang="fi-FI" dirty="0"/>
              <a:t>PALKINTONA KESÄTYÖ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298C8992-706F-1AF0-3EBA-89D9FF27F509}"/>
              </a:ext>
            </a:extLst>
          </p:cNvPr>
          <p:cNvSpPr txBox="1"/>
          <p:nvPr/>
        </p:nvSpPr>
        <p:spPr>
          <a:xfrm>
            <a:off x="1117599" y="8467752"/>
            <a:ext cx="5165587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i-FI" sz="1800" dirty="0" err="1">
                <a:latin typeface="Arial" panose="020B0604020202020204" pitchFamily="34" charset="0"/>
                <a:cs typeface="Arial" panose="020B0604020202020204" pitchFamily="34" charset="0"/>
              </a:rPr>
              <a:t>Spring</a:t>
            </a:r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 on ideakilpailu 15–19-vuotiaille nuorille. </a:t>
            </a:r>
          </a:p>
        </p:txBody>
      </p:sp>
      <p:pic>
        <p:nvPicPr>
          <p:cNvPr id="7" name="Kuva 6" descr="Sirkumfleksi oikea tasaisella täytöllä">
            <a:extLst>
              <a:ext uri="{FF2B5EF4-FFF2-40B4-BE49-F238E27FC236}">
                <a16:creationId xmlns:a16="http://schemas.microsoft.com/office/drawing/2014/main" id="{D1139A6C-FFFC-1D65-49B2-9093E45C5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7599" y="6808916"/>
            <a:ext cx="914400" cy="914400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14E42D36-4F35-A925-627B-6F6CDD5EA60E}"/>
              </a:ext>
            </a:extLst>
          </p:cNvPr>
          <p:cNvSpPr txBox="1"/>
          <p:nvPr/>
        </p:nvSpPr>
        <p:spPr>
          <a:xfrm>
            <a:off x="1954463" y="6808916"/>
            <a:ext cx="5842000" cy="1323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Kilpailun hakuaika 1.11.2023</a:t>
            </a:r>
            <a:r>
              <a:rPr lang="fi-FI" b="0" i="0" dirty="0">
                <a:solidFill>
                  <a:srgbClr val="212529"/>
                </a:solidFill>
                <a:effectLst/>
                <a:latin typeface="Noto Sans" panose="020B0502040504020204" pitchFamily="34" charset="0"/>
              </a:rPr>
              <a:t>–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29.2.2024.</a:t>
            </a:r>
          </a:p>
          <a:p>
            <a:pPr marL="0" indent="0">
              <a:buNone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3200" b="1" dirty="0">
                <a:latin typeface="Arial" panose="020B0604020202020204" pitchFamily="34" charset="0"/>
                <a:cs typeface="Arial" panose="020B0604020202020204" pitchFamily="34" charset="0"/>
              </a:rPr>
              <a:t>WWW.THISISSPRING.FI </a:t>
            </a:r>
          </a:p>
        </p:txBody>
      </p:sp>
    </p:spTree>
    <p:extLst>
      <p:ext uri="{BB962C8B-B14F-4D97-AF65-F5344CB8AC3E}">
        <p14:creationId xmlns:p14="http://schemas.microsoft.com/office/powerpoint/2010/main" val="615943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ACBED1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Lucida Grande"/>
        <a:ea typeface="Lucida Grande"/>
        <a:cs typeface="Lucida Grand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60958" tIns="60958" rIns="60958" bIns="6095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0-SPRING PPT_POHJA TALLENNA AINA OMA PPT" id="{F2B265C4-FD82-1D43-B8D9-1DB7D8B99ADE}" vid="{01152045-088A-E949-BFBE-A15DBF3B2F17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Lucida Grande"/>
        <a:ea typeface="Lucida Grande"/>
        <a:cs typeface="Lucida Grand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60958" tIns="60958" rIns="60958" bIns="6095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0203e50-4616-4771-8ab1-7e7232934d15" xsi:nil="true"/>
    <_Flow_SignoffStatus xmlns="079539db-8393-4ddb-8838-60c472d6b532" xsi:nil="true"/>
    <Pvmjaklo xmlns="079539db-8393-4ddb-8838-60c472d6b532" xsi:nil="true"/>
    <lcf76f155ced4ddcb4097134ff3c332f xmlns="079539db-8393-4ddb-8838-60c472d6b532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691D6DE5ED57D4888B3BE6546E21A18" ma:contentTypeVersion="19" ma:contentTypeDescription="Luo uusi asiakirja." ma:contentTypeScope="" ma:versionID="e64d225fd91bc5c4d5c4e234482428bd">
  <xsd:schema xmlns:xsd="http://www.w3.org/2001/XMLSchema" xmlns:xs="http://www.w3.org/2001/XMLSchema" xmlns:p="http://schemas.microsoft.com/office/2006/metadata/properties" xmlns:ns2="079539db-8393-4ddb-8838-60c472d6b532" xmlns:ns3="1aab52f6-9a27-4a39-8838-cab0ab3d6ad4" xmlns:ns4="a0203e50-4616-4771-8ab1-7e7232934d15" targetNamespace="http://schemas.microsoft.com/office/2006/metadata/properties" ma:root="true" ma:fieldsID="d5304704de941fcb2e5e4a42932d7ada" ns2:_="" ns3:_="" ns4:_="">
    <xsd:import namespace="079539db-8393-4ddb-8838-60c472d6b532"/>
    <xsd:import namespace="1aab52f6-9a27-4a39-8838-cab0ab3d6ad4"/>
    <xsd:import namespace="a0203e50-4616-4771-8ab1-7e7232934d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_Flow_SignoffStatus" minOccurs="0"/>
                <xsd:element ref="ns2:MediaLengthInSeconds" minOccurs="0"/>
                <xsd:element ref="ns2:Pvmjaklo" minOccurs="0"/>
                <xsd:element ref="ns2:lcf76f155ced4ddcb4097134ff3c332f" minOccurs="0"/>
                <xsd:element ref="ns4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9539db-8393-4ddb-8838-60c472d6b5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_Flow_SignoffStatus" ma:index="20" nillable="true" ma:displayName="Kuittauksen tila" ma:internalName="Kuittauksen_x0020_tila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Pvmjaklo" ma:index="22" nillable="true" ma:displayName="Pvm ja klo" ma:format="DateOnly" ma:internalName="Pvmjaklo">
      <xsd:simpleType>
        <xsd:restriction base="dms:DateTime"/>
      </xsd:simpleType>
    </xsd:element>
    <xsd:element name="lcf76f155ced4ddcb4097134ff3c332f" ma:index="24" nillable="true" ma:taxonomy="true" ma:internalName="lcf76f155ced4ddcb4097134ff3c332f" ma:taxonomyFieldName="MediaServiceImageTags" ma:displayName="Kuvien tunnisteet" ma:readOnly="false" ma:fieldId="{5cf76f15-5ced-4ddc-b409-7134ff3c332f}" ma:taxonomyMulti="true" ma:sspId="993ad0ed-8a41-4954-aad0-77521736d9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ab52f6-9a27-4a39-8838-cab0ab3d6ad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203e50-4616-4771-8ab1-7e7232934d15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72e2124e-cfa0-4b39-852d-065fcd916aae}" ma:internalName="TaxCatchAll" ma:showField="CatchAllData" ma:web="a0203e50-4616-4771-8ab1-7e7232934d1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6F33FB7-5FEF-49F2-8D1D-4B06CB4A2859}">
  <ds:schemaRefs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a0203e50-4616-4771-8ab1-7e7232934d15"/>
    <ds:schemaRef ds:uri="1aab52f6-9a27-4a39-8838-cab0ab3d6ad4"/>
    <ds:schemaRef ds:uri="079539db-8393-4ddb-8838-60c472d6b532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13CA2AA-339D-451F-948C-A4AE0FEA13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9539db-8393-4ddb-8838-60c472d6b532"/>
    <ds:schemaRef ds:uri="1aab52f6-9a27-4a39-8838-cab0ab3d6ad4"/>
    <ds:schemaRef ds:uri="a0203e50-4616-4771-8ab1-7e7232934d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46870F4-AF12-4F41-8728-4EAF23EC430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White</Template>
  <TotalTime>16</TotalTime>
  <Words>152</Words>
  <Application>Microsoft Macintosh PowerPoint</Application>
  <PresentationFormat>Mukautettu</PresentationFormat>
  <Paragraphs>40</Paragraphs>
  <Slides>4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</vt:i4>
      </vt:variant>
    </vt:vector>
  </HeadingPairs>
  <TitlesOfParts>
    <vt:vector size="12" baseType="lpstr">
      <vt:lpstr>Arial</vt:lpstr>
      <vt:lpstr>Calibri</vt:lpstr>
      <vt:lpstr>Calibri Light</vt:lpstr>
      <vt:lpstr>Helvetica Light</vt:lpstr>
      <vt:lpstr>Impact</vt:lpstr>
      <vt:lpstr>Lucida Grande</vt:lpstr>
      <vt:lpstr>Noto Sans</vt:lpstr>
      <vt:lpstr>White</vt:lpstr>
      <vt:lpstr>TEE TULEVAISUUTTA &amp; VOITA KESÄTYÖ</vt:lpstr>
      <vt:lpstr>TEE TULEVAISUUTTA &amp; VOITA KESÄTYÖ</vt:lpstr>
      <vt:lpstr>TEE TULEVAISUUTTA &amp; VOITA KESÄTYÖ</vt:lpstr>
      <vt:lpstr>TEE TULEVAISUUTTA &amp; VOITA KESÄTYÖ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Eemeli Alanne</dc:creator>
  <cp:lastModifiedBy>Eemeli Alanne</cp:lastModifiedBy>
  <cp:revision>1</cp:revision>
  <dcterms:created xsi:type="dcterms:W3CDTF">2023-11-01T07:56:27Z</dcterms:created>
  <dcterms:modified xsi:type="dcterms:W3CDTF">2023-11-01T08:13:01Z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0x010100E691D6DE5ED57D4888B3BE6546E21A18</vt:lpwstr>
  </property>
  <property fmtid="{D5CDD505-2E9C-101B-9397-08002B2CF9AE}" pid="3" name="MediaServiceImageTags">
    <vt:lpwstr/>
  </property>
</Properties>
</file>